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25"/>
  </p:notesMasterIdLst>
  <p:sldIdLst>
    <p:sldId id="264" r:id="rId2"/>
    <p:sldId id="292" r:id="rId3"/>
    <p:sldId id="299" r:id="rId4"/>
    <p:sldId id="290" r:id="rId5"/>
    <p:sldId id="291" r:id="rId6"/>
    <p:sldId id="300" r:id="rId7"/>
    <p:sldId id="285" r:id="rId8"/>
    <p:sldId id="296" r:id="rId9"/>
    <p:sldId id="293" r:id="rId10"/>
    <p:sldId id="286" r:id="rId11"/>
    <p:sldId id="297" r:id="rId12"/>
    <p:sldId id="287" r:id="rId13"/>
    <p:sldId id="298" r:id="rId14"/>
    <p:sldId id="288" r:id="rId15"/>
    <p:sldId id="289" r:id="rId16"/>
    <p:sldId id="294" r:id="rId17"/>
    <p:sldId id="295" r:id="rId18"/>
    <p:sldId id="301" r:id="rId19"/>
    <p:sldId id="302" r:id="rId20"/>
    <p:sldId id="303" r:id="rId21"/>
    <p:sldId id="304" r:id="rId22"/>
    <p:sldId id="306" r:id="rId23"/>
    <p:sldId id="305" r:id="rId24"/>
  </p:sldIdLst>
  <p:sldSz cx="9144000" cy="5143500" type="screen16x9"/>
  <p:notesSz cx="6858000" cy="9144000"/>
  <p:embeddedFontLst>
    <p:embeddedFont>
      <p:font typeface="Nunito Sans" pitchFamily="2" charset="0"/>
      <p:regular r:id="rId26"/>
      <p:bold r:id="rId27"/>
      <p:italic r:id="rId28"/>
      <p:boldItalic r:id="rId29"/>
    </p:embeddedFont>
    <p:embeddedFont>
      <p:font typeface="Tunga" panose="020B0502040204020203" pitchFamily="34" charset="0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488D3DE-BFCF-4EC1-9738-BBCC727838A4}">
  <a:tblStyle styleId="{7488D3DE-BFCF-4EC1-9738-BBCC727838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73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 Schaffranek" userId="185de13651d64d23" providerId="LiveId" clId="{B59904A8-E379-4C1F-8DF2-AD206D312BD7}"/>
    <pc:docChg chg="modSld">
      <pc:chgData name="Jan Schaffranek" userId="185de13651d64d23" providerId="LiveId" clId="{B59904A8-E379-4C1F-8DF2-AD206D312BD7}" dt="2022-08-02T15:02:48.739" v="30" actId="20577"/>
      <pc:docMkLst>
        <pc:docMk/>
      </pc:docMkLst>
      <pc:sldChg chg="modSp mod">
        <pc:chgData name="Jan Schaffranek" userId="185de13651d64d23" providerId="LiveId" clId="{B59904A8-E379-4C1F-8DF2-AD206D312BD7}" dt="2022-08-02T15:02:48.739" v="30" actId="20577"/>
        <pc:sldMkLst>
          <pc:docMk/>
          <pc:sldMk cId="0" sldId="264"/>
        </pc:sldMkLst>
        <pc:spChg chg="mod">
          <ac:chgData name="Jan Schaffranek" userId="185de13651d64d23" providerId="LiveId" clId="{B59904A8-E379-4C1F-8DF2-AD206D312BD7}" dt="2022-08-02T15:02:48.739" v="30" actId="20577"/>
          <ac:spMkLst>
            <pc:docMk/>
            <pc:sldMk cId="0" sldId="264"/>
            <ac:spMk id="161" creationId="{00000000-0000-0000-0000-000000000000}"/>
          </ac:spMkLst>
        </pc:spChg>
      </pc:sldChg>
    </pc:docChg>
  </pc:docChgLst>
  <pc:docChgLst>
    <pc:chgData name="Jan Schaffranek" userId="185de13651d64d23" providerId="LiveId" clId="{E727BF9C-F4B7-4F1C-980C-25A62585E324}"/>
    <pc:docChg chg="undo custSel delSld modSld sldOrd">
      <pc:chgData name="Jan Schaffranek" userId="185de13651d64d23" providerId="LiveId" clId="{E727BF9C-F4B7-4F1C-980C-25A62585E324}" dt="2022-07-19T10:54:30.746" v="167" actId="1076"/>
      <pc:docMkLst>
        <pc:docMk/>
      </pc:docMkLst>
      <pc:sldChg chg="modSp mod">
        <pc:chgData name="Jan Schaffranek" userId="185de13651d64d23" providerId="LiveId" clId="{E727BF9C-F4B7-4F1C-980C-25A62585E324}" dt="2022-07-19T10:48:05.981" v="2"/>
        <pc:sldMkLst>
          <pc:docMk/>
          <pc:sldMk cId="0" sldId="256"/>
        </pc:sldMkLst>
        <pc:spChg chg="mod">
          <ac:chgData name="Jan Schaffranek" userId="185de13651d64d23" providerId="LiveId" clId="{E727BF9C-F4B7-4F1C-980C-25A62585E324}" dt="2022-07-19T10:48:05.981" v="2"/>
          <ac:spMkLst>
            <pc:docMk/>
            <pc:sldMk cId="0" sldId="256"/>
            <ac:spMk id="91" creationId="{00000000-0000-0000-0000-000000000000}"/>
          </ac:spMkLst>
        </pc:spChg>
      </pc:sldChg>
      <pc:sldChg chg="modSp mod">
        <pc:chgData name="Jan Schaffranek" userId="185de13651d64d23" providerId="LiveId" clId="{E727BF9C-F4B7-4F1C-980C-25A62585E324}" dt="2022-07-19T10:48:25.837" v="9" actId="1076"/>
        <pc:sldMkLst>
          <pc:docMk/>
          <pc:sldMk cId="0" sldId="264"/>
        </pc:sldMkLst>
        <pc:spChg chg="mod">
          <ac:chgData name="Jan Schaffranek" userId="185de13651d64d23" providerId="LiveId" clId="{E727BF9C-F4B7-4F1C-980C-25A62585E324}" dt="2022-07-19T10:48:25.837" v="9" actId="1076"/>
          <ac:spMkLst>
            <pc:docMk/>
            <pc:sldMk cId="0" sldId="264"/>
            <ac:spMk id="161" creationId="{00000000-0000-0000-0000-000000000000}"/>
          </ac:spMkLst>
        </pc:spChg>
      </pc:sldChg>
      <pc:sldChg chg="del">
        <pc:chgData name="Jan Schaffranek" userId="185de13651d64d23" providerId="LiveId" clId="{E727BF9C-F4B7-4F1C-980C-25A62585E324}" dt="2022-07-19T10:49:49.792" v="121" actId="47"/>
        <pc:sldMkLst>
          <pc:docMk/>
          <pc:sldMk cId="1707327199" sldId="282"/>
        </pc:sldMkLst>
      </pc:sldChg>
      <pc:sldChg chg="modSp mod ord">
        <pc:chgData name="Jan Schaffranek" userId="185de13651d64d23" providerId="LiveId" clId="{E727BF9C-F4B7-4F1C-980C-25A62585E324}" dt="2022-07-19T10:50:03.951" v="159" actId="20577"/>
        <pc:sldMkLst>
          <pc:docMk/>
          <pc:sldMk cId="224579613" sldId="283"/>
        </pc:sldMkLst>
        <pc:spChg chg="mod">
          <ac:chgData name="Jan Schaffranek" userId="185de13651d64d23" providerId="LiveId" clId="{E727BF9C-F4B7-4F1C-980C-25A62585E324}" dt="2022-07-19T10:50:03.951" v="159" actId="20577"/>
          <ac:spMkLst>
            <pc:docMk/>
            <pc:sldMk cId="224579613" sldId="283"/>
            <ac:spMk id="3" creationId="{AB0B060E-5559-42C7-ABAB-8E27B0517E93}"/>
          </ac:spMkLst>
        </pc:spChg>
      </pc:sldChg>
      <pc:sldChg chg="addSp delSp modSp mod">
        <pc:chgData name="Jan Schaffranek" userId="185de13651d64d23" providerId="LiveId" clId="{E727BF9C-F4B7-4F1C-980C-25A62585E324}" dt="2022-07-19T10:54:04.493" v="163" actId="1076"/>
        <pc:sldMkLst>
          <pc:docMk/>
          <pc:sldMk cId="3612567671" sldId="284"/>
        </pc:sldMkLst>
        <pc:picChg chg="del">
          <ac:chgData name="Jan Schaffranek" userId="185de13651d64d23" providerId="LiveId" clId="{E727BF9C-F4B7-4F1C-980C-25A62585E324}" dt="2022-07-19T10:53:59.972" v="160" actId="478"/>
          <ac:picMkLst>
            <pc:docMk/>
            <pc:sldMk cId="3612567671" sldId="284"/>
            <ac:picMk id="3" creationId="{3AC481BC-F2C0-41D3-966B-10A7F2C85E6C}"/>
          </ac:picMkLst>
        </pc:picChg>
        <pc:picChg chg="add mod">
          <ac:chgData name="Jan Schaffranek" userId="185de13651d64d23" providerId="LiveId" clId="{E727BF9C-F4B7-4F1C-980C-25A62585E324}" dt="2022-07-19T10:54:04.493" v="163" actId="1076"/>
          <ac:picMkLst>
            <pc:docMk/>
            <pc:sldMk cId="3612567671" sldId="284"/>
            <ac:picMk id="4" creationId="{D6E79DF5-9085-E726-1F9B-8E14F4D24A91}"/>
          </ac:picMkLst>
        </pc:picChg>
      </pc:sldChg>
      <pc:sldChg chg="addSp delSp modSp mod">
        <pc:chgData name="Jan Schaffranek" userId="185de13651d64d23" providerId="LiveId" clId="{E727BF9C-F4B7-4F1C-980C-25A62585E324}" dt="2022-07-19T10:54:30.746" v="167" actId="1076"/>
        <pc:sldMkLst>
          <pc:docMk/>
          <pc:sldMk cId="982671109" sldId="285"/>
        </pc:sldMkLst>
        <pc:picChg chg="del">
          <ac:chgData name="Jan Schaffranek" userId="185de13651d64d23" providerId="LiveId" clId="{E727BF9C-F4B7-4F1C-980C-25A62585E324}" dt="2022-07-19T10:54:25.979" v="164" actId="478"/>
          <ac:picMkLst>
            <pc:docMk/>
            <pc:sldMk cId="982671109" sldId="285"/>
            <ac:picMk id="3" creationId="{9E64BB99-DAC0-4D9D-91AD-CF71B44CA1EE}"/>
          </ac:picMkLst>
        </pc:picChg>
        <pc:picChg chg="add mod">
          <ac:chgData name="Jan Schaffranek" userId="185de13651d64d23" providerId="LiveId" clId="{E727BF9C-F4B7-4F1C-980C-25A62585E324}" dt="2022-07-19T10:54:30.746" v="167" actId="1076"/>
          <ac:picMkLst>
            <pc:docMk/>
            <pc:sldMk cId="982671109" sldId="285"/>
            <ac:picMk id="4" creationId="{7F90158A-8E1B-0370-C1A6-9D858DBBE4E9}"/>
          </ac:picMkLst>
        </pc:picChg>
      </pc:sldChg>
    </pc:docChg>
  </pc:docChgLst>
  <pc:docChgLst>
    <pc:chgData name="Jan Schaffranek" userId="185de13651d64d23" providerId="LiveId" clId="{8F5C0F12-0A69-48C7-B98B-A137CF72973F}"/>
    <pc:docChg chg="undo custSel addSld delSld modSld sldOrd">
      <pc:chgData name="Jan Schaffranek" userId="185de13651d64d23" providerId="LiveId" clId="{8F5C0F12-0A69-48C7-B98B-A137CF72973F}" dt="2022-07-28T06:11:43.074" v="1755" actId="1076"/>
      <pc:docMkLst>
        <pc:docMk/>
      </pc:docMkLst>
      <pc:sldChg chg="del">
        <pc:chgData name="Jan Schaffranek" userId="185de13651d64d23" providerId="LiveId" clId="{8F5C0F12-0A69-48C7-B98B-A137CF72973F}" dt="2022-07-28T05:23:35.070" v="0" actId="47"/>
        <pc:sldMkLst>
          <pc:docMk/>
          <pc:sldMk cId="0" sldId="256"/>
        </pc:sldMkLst>
      </pc:sldChg>
      <pc:sldChg chg="modSp add del mod">
        <pc:chgData name="Jan Schaffranek" userId="185de13651d64d23" providerId="LiveId" clId="{8F5C0F12-0A69-48C7-B98B-A137CF72973F}" dt="2022-07-28T05:39:56.198" v="1238" actId="2711"/>
        <pc:sldMkLst>
          <pc:docMk/>
          <pc:sldMk cId="0" sldId="264"/>
        </pc:sldMkLst>
        <pc:spChg chg="mod">
          <ac:chgData name="Jan Schaffranek" userId="185de13651d64d23" providerId="LiveId" clId="{8F5C0F12-0A69-48C7-B98B-A137CF72973F}" dt="2022-07-28T05:39:56.198" v="1238" actId="2711"/>
          <ac:spMkLst>
            <pc:docMk/>
            <pc:sldMk cId="0" sldId="264"/>
            <ac:spMk id="161" creationId="{00000000-0000-0000-0000-000000000000}"/>
          </ac:spMkLst>
        </pc:spChg>
      </pc:sldChg>
      <pc:sldChg chg="del">
        <pc:chgData name="Jan Schaffranek" userId="185de13651d64d23" providerId="LiveId" clId="{8F5C0F12-0A69-48C7-B98B-A137CF72973F}" dt="2022-07-28T05:24:13.830" v="42" actId="47"/>
        <pc:sldMkLst>
          <pc:docMk/>
          <pc:sldMk cId="224579613" sldId="283"/>
        </pc:sldMkLst>
      </pc:sldChg>
      <pc:sldChg chg="new del">
        <pc:chgData name="Jan Schaffranek" userId="185de13651d64d23" providerId="LiveId" clId="{8F5C0F12-0A69-48C7-B98B-A137CF72973F}" dt="2022-07-28T05:25:42.382" v="155" actId="47"/>
        <pc:sldMkLst>
          <pc:docMk/>
          <pc:sldMk cId="2720602461" sldId="284"/>
        </pc:sldMkLst>
      </pc:sldChg>
      <pc:sldChg chg="del">
        <pc:chgData name="Jan Schaffranek" userId="185de13651d64d23" providerId="LiveId" clId="{8F5C0F12-0A69-48C7-B98B-A137CF72973F}" dt="2022-07-28T05:23:40.870" v="5" actId="47"/>
        <pc:sldMkLst>
          <pc:docMk/>
          <pc:sldMk cId="3612567671" sldId="284"/>
        </pc:sldMkLst>
      </pc:sldChg>
      <pc:sldChg chg="addSp modSp new mod">
        <pc:chgData name="Jan Schaffranek" userId="185de13651d64d23" providerId="LiveId" clId="{8F5C0F12-0A69-48C7-B98B-A137CF72973F}" dt="2022-07-28T05:56:22.657" v="1535" actId="20577"/>
        <pc:sldMkLst>
          <pc:docMk/>
          <pc:sldMk cId="938051016" sldId="285"/>
        </pc:sldMkLst>
        <pc:spChg chg="add mod">
          <ac:chgData name="Jan Schaffranek" userId="185de13651d64d23" providerId="LiveId" clId="{8F5C0F12-0A69-48C7-B98B-A137CF72973F}" dt="2022-07-28T05:56:22.657" v="1535" actId="20577"/>
          <ac:spMkLst>
            <pc:docMk/>
            <pc:sldMk cId="938051016" sldId="285"/>
            <ac:spMk id="5" creationId="{93BC3B00-A7DF-87F4-990F-44B79C8418DB}"/>
          </ac:spMkLst>
        </pc:spChg>
        <pc:picChg chg="add mod">
          <ac:chgData name="Jan Schaffranek" userId="185de13651d64d23" providerId="LiveId" clId="{8F5C0F12-0A69-48C7-B98B-A137CF72973F}" dt="2022-07-28T05:24:33.960" v="45" actId="1076"/>
          <ac:picMkLst>
            <pc:docMk/>
            <pc:sldMk cId="938051016" sldId="285"/>
            <ac:picMk id="4" creationId="{DA29CA65-07B5-527C-315A-7DE2D83AF7EA}"/>
          </ac:picMkLst>
        </pc:picChg>
      </pc:sldChg>
      <pc:sldChg chg="del">
        <pc:chgData name="Jan Schaffranek" userId="185de13651d64d23" providerId="LiveId" clId="{8F5C0F12-0A69-48C7-B98B-A137CF72973F}" dt="2022-07-28T05:23:41.275" v="6" actId="47"/>
        <pc:sldMkLst>
          <pc:docMk/>
          <pc:sldMk cId="982671109" sldId="285"/>
        </pc:sldMkLst>
      </pc:sldChg>
      <pc:sldChg chg="addSp delSp modSp add mod">
        <pc:chgData name="Jan Schaffranek" userId="185de13651d64d23" providerId="LiveId" clId="{8F5C0F12-0A69-48C7-B98B-A137CF72973F}" dt="2022-07-28T06:11:04.938" v="1750" actId="20577"/>
        <pc:sldMkLst>
          <pc:docMk/>
          <pc:sldMk cId="1668520884" sldId="286"/>
        </pc:sldMkLst>
        <pc:spChg chg="mod">
          <ac:chgData name="Jan Schaffranek" userId="185de13651d64d23" providerId="LiveId" clId="{8F5C0F12-0A69-48C7-B98B-A137CF72973F}" dt="2022-07-28T06:11:04.938" v="1750" actId="20577"/>
          <ac:spMkLst>
            <pc:docMk/>
            <pc:sldMk cId="1668520884" sldId="286"/>
            <ac:spMk id="5" creationId="{93BC3B00-A7DF-87F4-990F-44B79C8418DB}"/>
          </ac:spMkLst>
        </pc:spChg>
        <pc:picChg chg="del mod">
          <ac:chgData name="Jan Schaffranek" userId="185de13651d64d23" providerId="LiveId" clId="{8F5C0F12-0A69-48C7-B98B-A137CF72973F}" dt="2022-07-28T05:27:26.125" v="303" actId="478"/>
          <ac:picMkLst>
            <pc:docMk/>
            <pc:sldMk cId="1668520884" sldId="286"/>
            <ac:picMk id="4" creationId="{DA29CA65-07B5-527C-315A-7DE2D83AF7EA}"/>
          </ac:picMkLst>
        </pc:picChg>
        <pc:picChg chg="add mod">
          <ac:chgData name="Jan Schaffranek" userId="185de13651d64d23" providerId="LiveId" clId="{8F5C0F12-0A69-48C7-B98B-A137CF72973F}" dt="2022-07-28T05:27:31.741" v="308" actId="1076"/>
          <ac:picMkLst>
            <pc:docMk/>
            <pc:sldMk cId="1668520884" sldId="286"/>
            <ac:picMk id="6" creationId="{7D0F131D-0326-5649-F8B7-CBEB35997D02}"/>
          </ac:picMkLst>
        </pc:picChg>
      </pc:sldChg>
      <pc:sldChg chg="del">
        <pc:chgData name="Jan Schaffranek" userId="185de13651d64d23" providerId="LiveId" clId="{8F5C0F12-0A69-48C7-B98B-A137CF72973F}" dt="2022-07-28T05:23:35.508" v="1" actId="47"/>
        <pc:sldMkLst>
          <pc:docMk/>
          <pc:sldMk cId="2839675043" sldId="286"/>
        </pc:sldMkLst>
      </pc:sldChg>
      <pc:sldChg chg="del">
        <pc:chgData name="Jan Schaffranek" userId="185de13651d64d23" providerId="LiveId" clId="{8F5C0F12-0A69-48C7-B98B-A137CF72973F}" dt="2022-07-28T05:23:35.833" v="2" actId="47"/>
        <pc:sldMkLst>
          <pc:docMk/>
          <pc:sldMk cId="1787185965" sldId="287"/>
        </pc:sldMkLst>
      </pc:sldChg>
      <pc:sldChg chg="addSp delSp modSp add mod">
        <pc:chgData name="Jan Schaffranek" userId="185de13651d64d23" providerId="LiveId" clId="{8F5C0F12-0A69-48C7-B98B-A137CF72973F}" dt="2022-07-28T05:56:10.051" v="1532" actId="20577"/>
        <pc:sldMkLst>
          <pc:docMk/>
          <pc:sldMk cId="3926205359" sldId="287"/>
        </pc:sldMkLst>
        <pc:spChg chg="mod">
          <ac:chgData name="Jan Schaffranek" userId="185de13651d64d23" providerId="LiveId" clId="{8F5C0F12-0A69-48C7-B98B-A137CF72973F}" dt="2022-07-28T05:56:10.051" v="1532" actId="20577"/>
          <ac:spMkLst>
            <pc:docMk/>
            <pc:sldMk cId="3926205359" sldId="287"/>
            <ac:spMk id="5" creationId="{93BC3B00-A7DF-87F4-990F-44B79C8418DB}"/>
          </ac:spMkLst>
        </pc:spChg>
        <pc:picChg chg="del">
          <ac:chgData name="Jan Schaffranek" userId="185de13651d64d23" providerId="LiveId" clId="{8F5C0F12-0A69-48C7-B98B-A137CF72973F}" dt="2022-07-28T05:28:09.899" v="317" actId="478"/>
          <ac:picMkLst>
            <pc:docMk/>
            <pc:sldMk cId="3926205359" sldId="287"/>
            <ac:picMk id="4" creationId="{DA29CA65-07B5-527C-315A-7DE2D83AF7EA}"/>
          </ac:picMkLst>
        </pc:picChg>
        <pc:picChg chg="add mod">
          <ac:chgData name="Jan Schaffranek" userId="185de13651d64d23" providerId="LiveId" clId="{8F5C0F12-0A69-48C7-B98B-A137CF72973F}" dt="2022-07-28T05:28:14.215" v="320" actId="1076"/>
          <ac:picMkLst>
            <pc:docMk/>
            <pc:sldMk cId="3926205359" sldId="287"/>
            <ac:picMk id="6" creationId="{BCA3232C-483D-4170-4DB1-EE23142CAB5E}"/>
          </ac:picMkLst>
        </pc:picChg>
      </pc:sldChg>
      <pc:sldChg chg="addSp delSp modSp add mod">
        <pc:chgData name="Jan Schaffranek" userId="185de13651d64d23" providerId="LiveId" clId="{8F5C0F12-0A69-48C7-B98B-A137CF72973F}" dt="2022-07-28T05:37:06.501" v="1039" actId="20577"/>
        <pc:sldMkLst>
          <pc:docMk/>
          <pc:sldMk cId="2014518586" sldId="288"/>
        </pc:sldMkLst>
        <pc:spChg chg="mod">
          <ac:chgData name="Jan Schaffranek" userId="185de13651d64d23" providerId="LiveId" clId="{8F5C0F12-0A69-48C7-B98B-A137CF72973F}" dt="2022-07-28T05:37:06.501" v="1039" actId="20577"/>
          <ac:spMkLst>
            <pc:docMk/>
            <pc:sldMk cId="2014518586" sldId="288"/>
            <ac:spMk id="5" creationId="{93BC3B00-A7DF-87F4-990F-44B79C8418DB}"/>
          </ac:spMkLst>
        </pc:spChg>
        <pc:picChg chg="del mod">
          <ac:chgData name="Jan Schaffranek" userId="185de13651d64d23" providerId="LiveId" clId="{8F5C0F12-0A69-48C7-B98B-A137CF72973F}" dt="2022-07-28T05:36:00.649" v="941" actId="478"/>
          <ac:picMkLst>
            <pc:docMk/>
            <pc:sldMk cId="2014518586" sldId="288"/>
            <ac:picMk id="4" creationId="{DA29CA65-07B5-527C-315A-7DE2D83AF7EA}"/>
          </ac:picMkLst>
        </pc:picChg>
        <pc:picChg chg="add mod">
          <ac:chgData name="Jan Schaffranek" userId="185de13651d64d23" providerId="LiveId" clId="{8F5C0F12-0A69-48C7-B98B-A137CF72973F}" dt="2022-07-28T05:36:04.918" v="944" actId="1076"/>
          <ac:picMkLst>
            <pc:docMk/>
            <pc:sldMk cId="2014518586" sldId="288"/>
            <ac:picMk id="6" creationId="{7BDEF5BE-0348-64BA-3D82-BEB83D6B8990}"/>
          </ac:picMkLst>
        </pc:picChg>
      </pc:sldChg>
      <pc:sldChg chg="addSp delSp modSp add mod">
        <pc:chgData name="Jan Schaffranek" userId="185de13651d64d23" providerId="LiveId" clId="{8F5C0F12-0A69-48C7-B98B-A137CF72973F}" dt="2022-07-28T05:36:55.473" v="1024" actId="1076"/>
        <pc:sldMkLst>
          <pc:docMk/>
          <pc:sldMk cId="1520223503" sldId="289"/>
        </pc:sldMkLst>
        <pc:spChg chg="mod">
          <ac:chgData name="Jan Schaffranek" userId="185de13651d64d23" providerId="LiveId" clId="{8F5C0F12-0A69-48C7-B98B-A137CF72973F}" dt="2022-07-28T05:36:39.150" v="1020" actId="20577"/>
          <ac:spMkLst>
            <pc:docMk/>
            <pc:sldMk cId="1520223503" sldId="289"/>
            <ac:spMk id="5" creationId="{93BC3B00-A7DF-87F4-990F-44B79C8418DB}"/>
          </ac:spMkLst>
        </pc:spChg>
        <pc:picChg chg="del">
          <ac:chgData name="Jan Schaffranek" userId="185de13651d64d23" providerId="LiveId" clId="{8F5C0F12-0A69-48C7-B98B-A137CF72973F}" dt="2022-07-28T05:36:50.590" v="1021" actId="478"/>
          <ac:picMkLst>
            <pc:docMk/>
            <pc:sldMk cId="1520223503" sldId="289"/>
            <ac:picMk id="4" creationId="{DA29CA65-07B5-527C-315A-7DE2D83AF7EA}"/>
          </ac:picMkLst>
        </pc:picChg>
        <pc:picChg chg="add mod">
          <ac:chgData name="Jan Schaffranek" userId="185de13651d64d23" providerId="LiveId" clId="{8F5C0F12-0A69-48C7-B98B-A137CF72973F}" dt="2022-07-28T05:36:55.473" v="1024" actId="1076"/>
          <ac:picMkLst>
            <pc:docMk/>
            <pc:sldMk cId="1520223503" sldId="289"/>
            <ac:picMk id="6" creationId="{38997EA5-5664-EE38-B4C6-C91D905A9203}"/>
          </ac:picMkLst>
        </pc:picChg>
      </pc:sldChg>
      <pc:sldChg chg="addSp delSp modSp add mod">
        <pc:chgData name="Jan Schaffranek" userId="185de13651d64d23" providerId="LiveId" clId="{8F5C0F12-0A69-48C7-B98B-A137CF72973F}" dt="2022-07-28T05:30:03.055" v="502" actId="14100"/>
        <pc:sldMkLst>
          <pc:docMk/>
          <pc:sldMk cId="1434879263" sldId="290"/>
        </pc:sldMkLst>
        <pc:spChg chg="mod">
          <ac:chgData name="Jan Schaffranek" userId="185de13651d64d23" providerId="LiveId" clId="{8F5C0F12-0A69-48C7-B98B-A137CF72973F}" dt="2022-07-28T05:29:31.883" v="497" actId="20577"/>
          <ac:spMkLst>
            <pc:docMk/>
            <pc:sldMk cId="1434879263" sldId="290"/>
            <ac:spMk id="5" creationId="{93BC3B00-A7DF-87F4-990F-44B79C8418DB}"/>
          </ac:spMkLst>
        </pc:spChg>
        <pc:picChg chg="del">
          <ac:chgData name="Jan Schaffranek" userId="185de13651d64d23" providerId="LiveId" clId="{8F5C0F12-0A69-48C7-B98B-A137CF72973F}" dt="2022-07-28T05:29:41.637" v="498" actId="478"/>
          <ac:picMkLst>
            <pc:docMk/>
            <pc:sldMk cId="1434879263" sldId="290"/>
            <ac:picMk id="4" creationId="{DA29CA65-07B5-527C-315A-7DE2D83AF7EA}"/>
          </ac:picMkLst>
        </pc:picChg>
        <pc:picChg chg="add mod">
          <ac:chgData name="Jan Schaffranek" userId="185de13651d64d23" providerId="LiveId" clId="{8F5C0F12-0A69-48C7-B98B-A137CF72973F}" dt="2022-07-28T05:30:03.055" v="502" actId="14100"/>
          <ac:picMkLst>
            <pc:docMk/>
            <pc:sldMk cId="1434879263" sldId="290"/>
            <ac:picMk id="6" creationId="{E328AB2F-8417-15FD-13FB-A58198CD7301}"/>
          </ac:picMkLst>
        </pc:picChg>
      </pc:sldChg>
      <pc:sldChg chg="addSp delSp modSp add mod">
        <pc:chgData name="Jan Schaffranek" userId="185de13651d64d23" providerId="LiveId" clId="{8F5C0F12-0A69-48C7-B98B-A137CF72973F}" dt="2022-07-28T05:30:51.012" v="568" actId="1076"/>
        <pc:sldMkLst>
          <pc:docMk/>
          <pc:sldMk cId="943007070" sldId="291"/>
        </pc:sldMkLst>
        <pc:spChg chg="mod">
          <ac:chgData name="Jan Schaffranek" userId="185de13651d64d23" providerId="LiveId" clId="{8F5C0F12-0A69-48C7-B98B-A137CF72973F}" dt="2022-07-28T05:30:35.995" v="563" actId="20577"/>
          <ac:spMkLst>
            <pc:docMk/>
            <pc:sldMk cId="943007070" sldId="291"/>
            <ac:spMk id="5" creationId="{93BC3B00-A7DF-87F4-990F-44B79C8418DB}"/>
          </ac:spMkLst>
        </pc:spChg>
        <pc:picChg chg="del mod">
          <ac:chgData name="Jan Schaffranek" userId="185de13651d64d23" providerId="LiveId" clId="{8F5C0F12-0A69-48C7-B98B-A137CF72973F}" dt="2022-07-28T05:30:46.986" v="565" actId="478"/>
          <ac:picMkLst>
            <pc:docMk/>
            <pc:sldMk cId="943007070" sldId="291"/>
            <ac:picMk id="4" creationId="{DA29CA65-07B5-527C-315A-7DE2D83AF7EA}"/>
          </ac:picMkLst>
        </pc:picChg>
        <pc:picChg chg="add mod">
          <ac:chgData name="Jan Schaffranek" userId="185de13651d64d23" providerId="LiveId" clId="{8F5C0F12-0A69-48C7-B98B-A137CF72973F}" dt="2022-07-28T05:30:51.012" v="568" actId="1076"/>
          <ac:picMkLst>
            <pc:docMk/>
            <pc:sldMk cId="943007070" sldId="291"/>
            <ac:picMk id="6" creationId="{BD555DC6-314C-8CDE-9348-7B626FDB4AAB}"/>
          </ac:picMkLst>
        </pc:picChg>
      </pc:sldChg>
      <pc:sldChg chg="addSp delSp modSp add mod">
        <pc:chgData name="Jan Schaffranek" userId="185de13651d64d23" providerId="LiveId" clId="{8F5C0F12-0A69-48C7-B98B-A137CF72973F}" dt="2022-07-28T05:32:34.606" v="723" actId="1076"/>
        <pc:sldMkLst>
          <pc:docMk/>
          <pc:sldMk cId="3722708052" sldId="292"/>
        </pc:sldMkLst>
        <pc:spChg chg="mod">
          <ac:chgData name="Jan Schaffranek" userId="185de13651d64d23" providerId="LiveId" clId="{8F5C0F12-0A69-48C7-B98B-A137CF72973F}" dt="2022-07-28T05:32:13.938" v="719" actId="20577"/>
          <ac:spMkLst>
            <pc:docMk/>
            <pc:sldMk cId="3722708052" sldId="292"/>
            <ac:spMk id="5" creationId="{93BC3B00-A7DF-87F4-990F-44B79C8418DB}"/>
          </ac:spMkLst>
        </pc:spChg>
        <pc:picChg chg="del">
          <ac:chgData name="Jan Schaffranek" userId="185de13651d64d23" providerId="LiveId" clId="{8F5C0F12-0A69-48C7-B98B-A137CF72973F}" dt="2022-07-28T05:32:30.813" v="720" actId="478"/>
          <ac:picMkLst>
            <pc:docMk/>
            <pc:sldMk cId="3722708052" sldId="292"/>
            <ac:picMk id="4" creationId="{DA29CA65-07B5-527C-315A-7DE2D83AF7EA}"/>
          </ac:picMkLst>
        </pc:picChg>
        <pc:picChg chg="add mod">
          <ac:chgData name="Jan Schaffranek" userId="185de13651d64d23" providerId="LiveId" clId="{8F5C0F12-0A69-48C7-B98B-A137CF72973F}" dt="2022-07-28T05:32:34.606" v="723" actId="1076"/>
          <ac:picMkLst>
            <pc:docMk/>
            <pc:sldMk cId="3722708052" sldId="292"/>
            <ac:picMk id="6" creationId="{45D2E905-CFC2-6E94-6F97-E4505A496AB9}"/>
          </ac:picMkLst>
        </pc:picChg>
      </pc:sldChg>
      <pc:sldChg chg="addSp delSp modSp add mod">
        <pc:chgData name="Jan Schaffranek" userId="185de13651d64d23" providerId="LiveId" clId="{8F5C0F12-0A69-48C7-B98B-A137CF72973F}" dt="2022-07-28T05:56:16.288" v="1534" actId="20577"/>
        <pc:sldMkLst>
          <pc:docMk/>
          <pc:sldMk cId="119731001" sldId="293"/>
        </pc:sldMkLst>
        <pc:spChg chg="mod">
          <ac:chgData name="Jan Schaffranek" userId="185de13651d64d23" providerId="LiveId" clId="{8F5C0F12-0A69-48C7-B98B-A137CF72973F}" dt="2022-07-28T05:56:16.288" v="1534" actId="20577"/>
          <ac:spMkLst>
            <pc:docMk/>
            <pc:sldMk cId="119731001" sldId="293"/>
            <ac:spMk id="5" creationId="{93BC3B00-A7DF-87F4-990F-44B79C8418DB}"/>
          </ac:spMkLst>
        </pc:spChg>
        <pc:picChg chg="del">
          <ac:chgData name="Jan Schaffranek" userId="185de13651d64d23" providerId="LiveId" clId="{8F5C0F12-0A69-48C7-B98B-A137CF72973F}" dt="2022-07-28T05:34:27.399" v="798" actId="478"/>
          <ac:picMkLst>
            <pc:docMk/>
            <pc:sldMk cId="119731001" sldId="293"/>
            <ac:picMk id="4" creationId="{DA29CA65-07B5-527C-315A-7DE2D83AF7EA}"/>
          </ac:picMkLst>
        </pc:picChg>
        <pc:picChg chg="add del">
          <ac:chgData name="Jan Schaffranek" userId="185de13651d64d23" providerId="LiveId" clId="{8F5C0F12-0A69-48C7-B98B-A137CF72973F}" dt="2022-07-28T05:34:30.226" v="800" actId="478"/>
          <ac:picMkLst>
            <pc:docMk/>
            <pc:sldMk cId="119731001" sldId="293"/>
            <ac:picMk id="6" creationId="{691DBAAF-715B-9D7A-6890-6E77885D6F8C}"/>
          </ac:picMkLst>
        </pc:picChg>
        <pc:picChg chg="add mod">
          <ac:chgData name="Jan Schaffranek" userId="185de13651d64d23" providerId="LiveId" clId="{8F5C0F12-0A69-48C7-B98B-A137CF72973F}" dt="2022-07-28T05:34:38.242" v="802" actId="1076"/>
          <ac:picMkLst>
            <pc:docMk/>
            <pc:sldMk cId="119731001" sldId="293"/>
            <ac:picMk id="8" creationId="{B95C35D5-8A9D-58AB-7D16-D10E92CFBFC4}"/>
          </ac:picMkLst>
        </pc:picChg>
      </pc:sldChg>
      <pc:sldChg chg="addSp delSp modSp add mod">
        <pc:chgData name="Jan Schaffranek" userId="185de13651d64d23" providerId="LiveId" clId="{8F5C0F12-0A69-48C7-B98B-A137CF72973F}" dt="2022-07-28T05:38:10.694" v="1149" actId="1076"/>
        <pc:sldMkLst>
          <pc:docMk/>
          <pc:sldMk cId="1951990170" sldId="294"/>
        </pc:sldMkLst>
        <pc:spChg chg="mod">
          <ac:chgData name="Jan Schaffranek" userId="185de13651d64d23" providerId="LiveId" clId="{8F5C0F12-0A69-48C7-B98B-A137CF72973F}" dt="2022-07-28T05:38:00.608" v="1145" actId="20577"/>
          <ac:spMkLst>
            <pc:docMk/>
            <pc:sldMk cId="1951990170" sldId="294"/>
            <ac:spMk id="5" creationId="{93BC3B00-A7DF-87F4-990F-44B79C8418DB}"/>
          </ac:spMkLst>
        </pc:spChg>
        <pc:picChg chg="del">
          <ac:chgData name="Jan Schaffranek" userId="185de13651d64d23" providerId="LiveId" clId="{8F5C0F12-0A69-48C7-B98B-A137CF72973F}" dt="2022-07-28T05:38:07.069" v="1146" actId="478"/>
          <ac:picMkLst>
            <pc:docMk/>
            <pc:sldMk cId="1951990170" sldId="294"/>
            <ac:picMk id="4" creationId="{DA29CA65-07B5-527C-315A-7DE2D83AF7EA}"/>
          </ac:picMkLst>
        </pc:picChg>
        <pc:picChg chg="add mod">
          <ac:chgData name="Jan Schaffranek" userId="185de13651d64d23" providerId="LiveId" clId="{8F5C0F12-0A69-48C7-B98B-A137CF72973F}" dt="2022-07-28T05:38:10.694" v="1149" actId="1076"/>
          <ac:picMkLst>
            <pc:docMk/>
            <pc:sldMk cId="1951990170" sldId="294"/>
            <ac:picMk id="6" creationId="{D9CBACC7-1484-F28E-122B-FED0C26849B5}"/>
          </ac:picMkLst>
        </pc:picChg>
      </pc:sldChg>
      <pc:sldChg chg="addSp delSp modSp add mod">
        <pc:chgData name="Jan Schaffranek" userId="185de13651d64d23" providerId="LiveId" clId="{8F5C0F12-0A69-48C7-B98B-A137CF72973F}" dt="2022-07-28T05:39:36.400" v="1237" actId="20577"/>
        <pc:sldMkLst>
          <pc:docMk/>
          <pc:sldMk cId="432260093" sldId="295"/>
        </pc:sldMkLst>
        <pc:spChg chg="mod">
          <ac:chgData name="Jan Schaffranek" userId="185de13651d64d23" providerId="LiveId" clId="{8F5C0F12-0A69-48C7-B98B-A137CF72973F}" dt="2022-07-28T05:39:36.400" v="1237" actId="20577"/>
          <ac:spMkLst>
            <pc:docMk/>
            <pc:sldMk cId="432260093" sldId="295"/>
            <ac:spMk id="5" creationId="{93BC3B00-A7DF-87F4-990F-44B79C8418DB}"/>
          </ac:spMkLst>
        </pc:spChg>
        <pc:picChg chg="del">
          <ac:chgData name="Jan Schaffranek" userId="185de13651d64d23" providerId="LiveId" clId="{8F5C0F12-0A69-48C7-B98B-A137CF72973F}" dt="2022-07-28T05:39:10.339" v="1150" actId="478"/>
          <ac:picMkLst>
            <pc:docMk/>
            <pc:sldMk cId="432260093" sldId="295"/>
            <ac:picMk id="4" creationId="{DA29CA65-07B5-527C-315A-7DE2D83AF7EA}"/>
          </ac:picMkLst>
        </pc:picChg>
        <pc:picChg chg="add mod">
          <ac:chgData name="Jan Schaffranek" userId="185de13651d64d23" providerId="LiveId" clId="{8F5C0F12-0A69-48C7-B98B-A137CF72973F}" dt="2022-07-28T05:39:14.283" v="1153" actId="1076"/>
          <ac:picMkLst>
            <pc:docMk/>
            <pc:sldMk cId="432260093" sldId="295"/>
            <ac:picMk id="6" creationId="{89CDC889-AC29-8CFB-1B39-C7CFBDFEBD6C}"/>
          </ac:picMkLst>
        </pc:picChg>
      </pc:sldChg>
      <pc:sldChg chg="addSp delSp modSp add mod ord">
        <pc:chgData name="Jan Schaffranek" userId="185de13651d64d23" providerId="LiveId" clId="{8F5C0F12-0A69-48C7-B98B-A137CF72973F}" dt="2022-07-28T05:54:34.605" v="1457" actId="1076"/>
        <pc:sldMkLst>
          <pc:docMk/>
          <pc:sldMk cId="3004162879" sldId="296"/>
        </pc:sldMkLst>
        <pc:spChg chg="mod">
          <ac:chgData name="Jan Schaffranek" userId="185de13651d64d23" providerId="LiveId" clId="{8F5C0F12-0A69-48C7-B98B-A137CF72973F}" dt="2022-07-28T05:53:52.630" v="1453" actId="20577"/>
          <ac:spMkLst>
            <pc:docMk/>
            <pc:sldMk cId="3004162879" sldId="296"/>
            <ac:spMk id="5" creationId="{93BC3B00-A7DF-87F4-990F-44B79C8418DB}"/>
          </ac:spMkLst>
        </pc:spChg>
        <pc:picChg chg="del">
          <ac:chgData name="Jan Schaffranek" userId="185de13651d64d23" providerId="LiveId" clId="{8F5C0F12-0A69-48C7-B98B-A137CF72973F}" dt="2022-07-28T05:54:31.098" v="1454" actId="478"/>
          <ac:picMkLst>
            <pc:docMk/>
            <pc:sldMk cId="3004162879" sldId="296"/>
            <ac:picMk id="4" creationId="{DA29CA65-07B5-527C-315A-7DE2D83AF7EA}"/>
          </ac:picMkLst>
        </pc:picChg>
        <pc:picChg chg="add mod">
          <ac:chgData name="Jan Schaffranek" userId="185de13651d64d23" providerId="LiveId" clId="{8F5C0F12-0A69-48C7-B98B-A137CF72973F}" dt="2022-07-28T05:54:34.605" v="1457" actId="1076"/>
          <ac:picMkLst>
            <pc:docMk/>
            <pc:sldMk cId="3004162879" sldId="296"/>
            <ac:picMk id="6" creationId="{798F2965-0DDF-F293-06FC-7DB449E1341F}"/>
          </ac:picMkLst>
        </pc:picChg>
      </pc:sldChg>
      <pc:sldChg chg="addSp delSp modSp add mod ord">
        <pc:chgData name="Jan Schaffranek" userId="185de13651d64d23" providerId="LiveId" clId="{8F5C0F12-0A69-48C7-B98B-A137CF72973F}" dt="2022-07-28T05:55:59.689" v="1531"/>
        <pc:sldMkLst>
          <pc:docMk/>
          <pc:sldMk cId="3251677670" sldId="297"/>
        </pc:sldMkLst>
        <pc:spChg chg="mod">
          <ac:chgData name="Jan Schaffranek" userId="185de13651d64d23" providerId="LiveId" clId="{8F5C0F12-0A69-48C7-B98B-A137CF72973F}" dt="2022-07-28T05:55:59.689" v="1531"/>
          <ac:spMkLst>
            <pc:docMk/>
            <pc:sldMk cId="3251677670" sldId="297"/>
            <ac:spMk id="5" creationId="{93BC3B00-A7DF-87F4-990F-44B79C8418DB}"/>
          </ac:spMkLst>
        </pc:spChg>
        <pc:picChg chg="del">
          <ac:chgData name="Jan Schaffranek" userId="185de13651d64d23" providerId="LiveId" clId="{8F5C0F12-0A69-48C7-B98B-A137CF72973F}" dt="2022-07-28T05:55:19.249" v="1470" actId="478"/>
          <ac:picMkLst>
            <pc:docMk/>
            <pc:sldMk cId="3251677670" sldId="297"/>
            <ac:picMk id="4" creationId="{DA29CA65-07B5-527C-315A-7DE2D83AF7EA}"/>
          </ac:picMkLst>
        </pc:picChg>
        <pc:picChg chg="add mod">
          <ac:chgData name="Jan Schaffranek" userId="185de13651d64d23" providerId="LiveId" clId="{8F5C0F12-0A69-48C7-B98B-A137CF72973F}" dt="2022-07-28T05:55:24.053" v="1474" actId="1076"/>
          <ac:picMkLst>
            <pc:docMk/>
            <pc:sldMk cId="3251677670" sldId="297"/>
            <ac:picMk id="6" creationId="{9CE0D151-F134-CF86-8D78-1B9BB3A4CFDF}"/>
          </ac:picMkLst>
        </pc:picChg>
      </pc:sldChg>
      <pc:sldChg chg="addSp delSp modSp add mod ord">
        <pc:chgData name="Jan Schaffranek" userId="185de13651d64d23" providerId="LiveId" clId="{8F5C0F12-0A69-48C7-B98B-A137CF72973F}" dt="2022-07-28T06:11:43.074" v="1755" actId="1076"/>
        <pc:sldMkLst>
          <pc:docMk/>
          <pc:sldMk cId="2163509060" sldId="298"/>
        </pc:sldMkLst>
        <pc:spChg chg="mod">
          <ac:chgData name="Jan Schaffranek" userId="185de13651d64d23" providerId="LiveId" clId="{8F5C0F12-0A69-48C7-B98B-A137CF72973F}" dt="2022-07-28T05:57:35.787" v="1551" actId="20577"/>
          <ac:spMkLst>
            <pc:docMk/>
            <pc:sldMk cId="2163509060" sldId="298"/>
            <ac:spMk id="5" creationId="{93BC3B00-A7DF-87F4-990F-44B79C8418DB}"/>
          </ac:spMkLst>
        </pc:spChg>
        <pc:picChg chg="del">
          <ac:chgData name="Jan Schaffranek" userId="185de13651d64d23" providerId="LiveId" clId="{8F5C0F12-0A69-48C7-B98B-A137CF72973F}" dt="2022-07-28T05:57:59.316" v="1552" actId="478"/>
          <ac:picMkLst>
            <pc:docMk/>
            <pc:sldMk cId="2163509060" sldId="298"/>
            <ac:picMk id="4" creationId="{DA29CA65-07B5-527C-315A-7DE2D83AF7EA}"/>
          </ac:picMkLst>
        </pc:picChg>
        <pc:picChg chg="add del mod">
          <ac:chgData name="Jan Schaffranek" userId="185de13651d64d23" providerId="LiveId" clId="{8F5C0F12-0A69-48C7-B98B-A137CF72973F}" dt="2022-07-28T05:58:07.159" v="1555" actId="478"/>
          <ac:picMkLst>
            <pc:docMk/>
            <pc:sldMk cId="2163509060" sldId="298"/>
            <ac:picMk id="6" creationId="{07992551-BA6F-C98C-2955-B41A1C7F1BA3}"/>
          </ac:picMkLst>
        </pc:picChg>
        <pc:picChg chg="add del mod">
          <ac:chgData name="Jan Schaffranek" userId="185de13651d64d23" providerId="LiveId" clId="{8F5C0F12-0A69-48C7-B98B-A137CF72973F}" dt="2022-07-28T06:11:38.998" v="1751" actId="478"/>
          <ac:picMkLst>
            <pc:docMk/>
            <pc:sldMk cId="2163509060" sldId="298"/>
            <ac:picMk id="8" creationId="{14B5EDE7-03E2-1BB9-3C64-CABAD4ADDCE8}"/>
          </ac:picMkLst>
        </pc:picChg>
        <pc:picChg chg="add mod">
          <ac:chgData name="Jan Schaffranek" userId="185de13651d64d23" providerId="LiveId" clId="{8F5C0F12-0A69-48C7-B98B-A137CF72973F}" dt="2022-07-28T06:11:43.074" v="1755" actId="1076"/>
          <ac:picMkLst>
            <pc:docMk/>
            <pc:sldMk cId="2163509060" sldId="298"/>
            <ac:picMk id="10" creationId="{F66DED05-9445-578E-8BC0-1097A36972DC}"/>
          </ac:picMkLst>
        </pc:picChg>
      </pc:sldChg>
      <pc:sldChg chg="addSp delSp modSp add mod">
        <pc:chgData name="Jan Schaffranek" userId="185de13651d64d23" providerId="LiveId" clId="{8F5C0F12-0A69-48C7-B98B-A137CF72973F}" dt="2022-07-28T05:46:32.955" v="1347" actId="1076"/>
        <pc:sldMkLst>
          <pc:docMk/>
          <pc:sldMk cId="1834102472" sldId="299"/>
        </pc:sldMkLst>
        <pc:spChg chg="mod">
          <ac:chgData name="Jan Schaffranek" userId="185de13651d64d23" providerId="LiveId" clId="{8F5C0F12-0A69-48C7-B98B-A137CF72973F}" dt="2022-07-28T05:46:05.026" v="1341" actId="20577"/>
          <ac:spMkLst>
            <pc:docMk/>
            <pc:sldMk cId="1834102472" sldId="299"/>
            <ac:spMk id="5" creationId="{93BC3B00-A7DF-87F4-990F-44B79C8418DB}"/>
          </ac:spMkLst>
        </pc:spChg>
        <pc:picChg chg="del">
          <ac:chgData name="Jan Schaffranek" userId="185de13651d64d23" providerId="LiveId" clId="{8F5C0F12-0A69-48C7-B98B-A137CF72973F}" dt="2022-07-28T05:46:11.850" v="1342" actId="478"/>
          <ac:picMkLst>
            <pc:docMk/>
            <pc:sldMk cId="1834102472" sldId="299"/>
            <ac:picMk id="4" creationId="{DA29CA65-07B5-527C-315A-7DE2D83AF7EA}"/>
          </ac:picMkLst>
        </pc:picChg>
        <pc:picChg chg="add mod">
          <ac:chgData name="Jan Schaffranek" userId="185de13651d64d23" providerId="LiveId" clId="{8F5C0F12-0A69-48C7-B98B-A137CF72973F}" dt="2022-07-28T05:46:32.955" v="1347" actId="1076"/>
          <ac:picMkLst>
            <pc:docMk/>
            <pc:sldMk cId="1834102472" sldId="299"/>
            <ac:picMk id="6" creationId="{03E20F1D-31F9-50FA-4D48-AB2C08C07084}"/>
          </ac:picMkLst>
        </pc:picChg>
      </pc:sldChg>
      <pc:sldChg chg="addSp delSp modSp add mod">
        <pc:chgData name="Jan Schaffranek" userId="185de13651d64d23" providerId="LiveId" clId="{8F5C0F12-0A69-48C7-B98B-A137CF72973F}" dt="2022-07-28T05:52:20.224" v="1410" actId="20577"/>
        <pc:sldMkLst>
          <pc:docMk/>
          <pc:sldMk cId="1946504443" sldId="300"/>
        </pc:sldMkLst>
        <pc:spChg chg="mod">
          <ac:chgData name="Jan Schaffranek" userId="185de13651d64d23" providerId="LiveId" clId="{8F5C0F12-0A69-48C7-B98B-A137CF72973F}" dt="2022-07-28T05:52:20.224" v="1410" actId="20577"/>
          <ac:spMkLst>
            <pc:docMk/>
            <pc:sldMk cId="1946504443" sldId="300"/>
            <ac:spMk id="5" creationId="{93BC3B00-A7DF-87F4-990F-44B79C8418DB}"/>
          </ac:spMkLst>
        </pc:spChg>
        <pc:picChg chg="del">
          <ac:chgData name="Jan Schaffranek" userId="185de13651d64d23" providerId="LiveId" clId="{8F5C0F12-0A69-48C7-B98B-A137CF72973F}" dt="2022-07-28T05:51:31.517" v="1395" actId="478"/>
          <ac:picMkLst>
            <pc:docMk/>
            <pc:sldMk cId="1946504443" sldId="300"/>
            <ac:picMk id="4" creationId="{DA29CA65-07B5-527C-315A-7DE2D83AF7EA}"/>
          </ac:picMkLst>
        </pc:picChg>
        <pc:picChg chg="add mod">
          <ac:chgData name="Jan Schaffranek" userId="185de13651d64d23" providerId="LiveId" clId="{8F5C0F12-0A69-48C7-B98B-A137CF72973F}" dt="2022-07-28T05:51:35.603" v="1398" actId="1076"/>
          <ac:picMkLst>
            <pc:docMk/>
            <pc:sldMk cId="1946504443" sldId="300"/>
            <ac:picMk id="6" creationId="{F35928F5-A7F4-981A-A92F-16F2533928E3}"/>
          </ac:picMkLst>
        </pc:picChg>
      </pc:sldChg>
      <pc:sldChg chg="addSp delSp modSp add mod">
        <pc:chgData name="Jan Schaffranek" userId="185de13651d64d23" providerId="LiveId" clId="{8F5C0F12-0A69-48C7-B98B-A137CF72973F}" dt="2022-07-28T06:00:06.403" v="1589" actId="1076"/>
        <pc:sldMkLst>
          <pc:docMk/>
          <pc:sldMk cId="2933930624" sldId="301"/>
        </pc:sldMkLst>
        <pc:spChg chg="mod">
          <ac:chgData name="Jan Schaffranek" userId="185de13651d64d23" providerId="LiveId" clId="{8F5C0F12-0A69-48C7-B98B-A137CF72973F}" dt="2022-07-28T05:59:50.572" v="1584" actId="20577"/>
          <ac:spMkLst>
            <pc:docMk/>
            <pc:sldMk cId="2933930624" sldId="301"/>
            <ac:spMk id="5" creationId="{93BC3B00-A7DF-87F4-990F-44B79C8418DB}"/>
          </ac:spMkLst>
        </pc:spChg>
        <pc:picChg chg="del">
          <ac:chgData name="Jan Schaffranek" userId="185de13651d64d23" providerId="LiveId" clId="{8F5C0F12-0A69-48C7-B98B-A137CF72973F}" dt="2022-07-28T06:00:02.807" v="1585" actId="478"/>
          <ac:picMkLst>
            <pc:docMk/>
            <pc:sldMk cId="2933930624" sldId="301"/>
            <ac:picMk id="4" creationId="{DA29CA65-07B5-527C-315A-7DE2D83AF7EA}"/>
          </ac:picMkLst>
        </pc:picChg>
        <pc:picChg chg="add mod">
          <ac:chgData name="Jan Schaffranek" userId="185de13651d64d23" providerId="LiveId" clId="{8F5C0F12-0A69-48C7-B98B-A137CF72973F}" dt="2022-07-28T06:00:06.403" v="1589" actId="1076"/>
          <ac:picMkLst>
            <pc:docMk/>
            <pc:sldMk cId="2933930624" sldId="301"/>
            <ac:picMk id="6" creationId="{6C6FA246-8814-F277-0FEC-6646582635D0}"/>
          </ac:picMkLst>
        </pc:picChg>
      </pc:sldChg>
      <pc:sldChg chg="addSp delSp modSp add mod">
        <pc:chgData name="Jan Schaffranek" userId="185de13651d64d23" providerId="LiveId" clId="{8F5C0F12-0A69-48C7-B98B-A137CF72973F}" dt="2022-07-28T06:02:31.889" v="1624" actId="1076"/>
        <pc:sldMkLst>
          <pc:docMk/>
          <pc:sldMk cId="343984931" sldId="302"/>
        </pc:sldMkLst>
        <pc:spChg chg="mod">
          <ac:chgData name="Jan Schaffranek" userId="185de13651d64d23" providerId="LiveId" clId="{8F5C0F12-0A69-48C7-B98B-A137CF72973F}" dt="2022-07-28T06:02:12.483" v="1620" actId="20577"/>
          <ac:spMkLst>
            <pc:docMk/>
            <pc:sldMk cId="343984931" sldId="302"/>
            <ac:spMk id="5" creationId="{93BC3B00-A7DF-87F4-990F-44B79C8418DB}"/>
          </ac:spMkLst>
        </pc:spChg>
        <pc:picChg chg="del">
          <ac:chgData name="Jan Schaffranek" userId="185de13651d64d23" providerId="LiveId" clId="{8F5C0F12-0A69-48C7-B98B-A137CF72973F}" dt="2022-07-28T06:02:28.304" v="1621" actId="478"/>
          <ac:picMkLst>
            <pc:docMk/>
            <pc:sldMk cId="343984931" sldId="302"/>
            <ac:picMk id="4" creationId="{DA29CA65-07B5-527C-315A-7DE2D83AF7EA}"/>
          </ac:picMkLst>
        </pc:picChg>
        <pc:picChg chg="add mod">
          <ac:chgData name="Jan Schaffranek" userId="185de13651d64d23" providerId="LiveId" clId="{8F5C0F12-0A69-48C7-B98B-A137CF72973F}" dt="2022-07-28T06:02:31.889" v="1624" actId="1076"/>
          <ac:picMkLst>
            <pc:docMk/>
            <pc:sldMk cId="343984931" sldId="302"/>
            <ac:picMk id="6" creationId="{CE982EFB-4C6D-9BA1-01B9-CD1B78F5F239}"/>
          </ac:picMkLst>
        </pc:picChg>
      </pc:sldChg>
      <pc:sldChg chg="addSp delSp modSp add mod">
        <pc:chgData name="Jan Schaffranek" userId="185de13651d64d23" providerId="LiveId" clId="{8F5C0F12-0A69-48C7-B98B-A137CF72973F}" dt="2022-07-28T06:05:13.500" v="1658" actId="20577"/>
        <pc:sldMkLst>
          <pc:docMk/>
          <pc:sldMk cId="234923180" sldId="303"/>
        </pc:sldMkLst>
        <pc:spChg chg="mod">
          <ac:chgData name="Jan Schaffranek" userId="185de13651d64d23" providerId="LiveId" clId="{8F5C0F12-0A69-48C7-B98B-A137CF72973F}" dt="2022-07-28T06:05:13.500" v="1658" actId="20577"/>
          <ac:spMkLst>
            <pc:docMk/>
            <pc:sldMk cId="234923180" sldId="303"/>
            <ac:spMk id="5" creationId="{93BC3B00-A7DF-87F4-990F-44B79C8418DB}"/>
          </ac:spMkLst>
        </pc:spChg>
        <pc:picChg chg="del">
          <ac:chgData name="Jan Schaffranek" userId="185de13651d64d23" providerId="LiveId" clId="{8F5C0F12-0A69-48C7-B98B-A137CF72973F}" dt="2022-07-28T06:03:38.189" v="1637" actId="478"/>
          <ac:picMkLst>
            <pc:docMk/>
            <pc:sldMk cId="234923180" sldId="303"/>
            <ac:picMk id="4" creationId="{DA29CA65-07B5-527C-315A-7DE2D83AF7EA}"/>
          </ac:picMkLst>
        </pc:picChg>
        <pc:picChg chg="add mod">
          <ac:chgData name="Jan Schaffranek" userId="185de13651d64d23" providerId="LiveId" clId="{8F5C0F12-0A69-48C7-B98B-A137CF72973F}" dt="2022-07-28T06:03:42.338" v="1640" actId="1076"/>
          <ac:picMkLst>
            <pc:docMk/>
            <pc:sldMk cId="234923180" sldId="303"/>
            <ac:picMk id="6" creationId="{9BF0EDB5-40A4-C8A7-6DA1-4A91F90679BC}"/>
          </ac:picMkLst>
        </pc:picChg>
      </pc:sldChg>
      <pc:sldChg chg="addSp delSp modSp add mod">
        <pc:chgData name="Jan Schaffranek" userId="185de13651d64d23" providerId="LiveId" clId="{8F5C0F12-0A69-48C7-B98B-A137CF72973F}" dt="2022-07-28T06:07:05.257" v="1689" actId="1076"/>
        <pc:sldMkLst>
          <pc:docMk/>
          <pc:sldMk cId="395138866" sldId="304"/>
        </pc:sldMkLst>
        <pc:spChg chg="add del mod">
          <ac:chgData name="Jan Schaffranek" userId="185de13651d64d23" providerId="LiveId" clId="{8F5C0F12-0A69-48C7-B98B-A137CF72973F}" dt="2022-07-28T06:05:34.424" v="1686" actId="20577"/>
          <ac:spMkLst>
            <pc:docMk/>
            <pc:sldMk cId="395138866" sldId="304"/>
            <ac:spMk id="5" creationId="{93BC3B00-A7DF-87F4-990F-44B79C8418DB}"/>
          </ac:spMkLst>
        </pc:spChg>
        <pc:picChg chg="add mod">
          <ac:chgData name="Jan Schaffranek" userId="185de13651d64d23" providerId="LiveId" clId="{8F5C0F12-0A69-48C7-B98B-A137CF72973F}" dt="2022-07-28T06:07:05.257" v="1689" actId="1076"/>
          <ac:picMkLst>
            <pc:docMk/>
            <pc:sldMk cId="395138866" sldId="304"/>
            <ac:picMk id="4" creationId="{17091619-2755-128E-84CE-B5B900BEA7F7}"/>
          </ac:picMkLst>
        </pc:picChg>
        <pc:picChg chg="del">
          <ac:chgData name="Jan Schaffranek" userId="185de13651d64d23" providerId="LiveId" clId="{8F5C0F12-0A69-48C7-B98B-A137CF72973F}" dt="2022-07-28T06:05:23.151" v="1660" actId="478"/>
          <ac:picMkLst>
            <pc:docMk/>
            <pc:sldMk cId="395138866" sldId="304"/>
            <ac:picMk id="6" creationId="{9BF0EDB5-40A4-C8A7-6DA1-4A91F90679BC}"/>
          </ac:picMkLst>
        </pc:picChg>
      </pc:sldChg>
      <pc:sldChg chg="add del">
        <pc:chgData name="Jan Schaffranek" userId="185de13651d64d23" providerId="LiveId" clId="{8F5C0F12-0A69-48C7-B98B-A137CF72973F}" dt="2022-07-28T06:04:57.183" v="1641" actId="47"/>
        <pc:sldMkLst>
          <pc:docMk/>
          <pc:sldMk cId="679193838" sldId="304"/>
        </pc:sldMkLst>
      </pc:sldChg>
      <pc:sldChg chg="addSp delSp modSp add mod">
        <pc:chgData name="Jan Schaffranek" userId="185de13651d64d23" providerId="LiveId" clId="{8F5C0F12-0A69-48C7-B98B-A137CF72973F}" dt="2022-07-28T06:07:47.731" v="1704" actId="14100"/>
        <pc:sldMkLst>
          <pc:docMk/>
          <pc:sldMk cId="1968235352" sldId="305"/>
        </pc:sldMkLst>
        <pc:spChg chg="mod">
          <ac:chgData name="Jan Schaffranek" userId="185de13651d64d23" providerId="LiveId" clId="{8F5C0F12-0A69-48C7-B98B-A137CF72973F}" dt="2022-07-28T06:07:29.100" v="1699" actId="20577"/>
          <ac:spMkLst>
            <pc:docMk/>
            <pc:sldMk cId="1968235352" sldId="305"/>
            <ac:spMk id="5" creationId="{93BC3B00-A7DF-87F4-990F-44B79C8418DB}"/>
          </ac:spMkLst>
        </pc:spChg>
        <pc:picChg chg="del">
          <ac:chgData name="Jan Schaffranek" userId="185de13651d64d23" providerId="LiveId" clId="{8F5C0F12-0A69-48C7-B98B-A137CF72973F}" dt="2022-07-28T06:07:30.790" v="1700" actId="478"/>
          <ac:picMkLst>
            <pc:docMk/>
            <pc:sldMk cId="1968235352" sldId="305"/>
            <ac:picMk id="4" creationId="{17091619-2755-128E-84CE-B5B900BEA7F7}"/>
          </ac:picMkLst>
        </pc:picChg>
        <pc:picChg chg="add mod">
          <ac:chgData name="Jan Schaffranek" userId="185de13651d64d23" providerId="LiveId" clId="{8F5C0F12-0A69-48C7-B98B-A137CF72973F}" dt="2022-07-28T06:07:47.731" v="1704" actId="14100"/>
          <ac:picMkLst>
            <pc:docMk/>
            <pc:sldMk cId="1968235352" sldId="305"/>
            <ac:picMk id="6" creationId="{B9B059F8-62DE-3C7A-1321-ABC3571EC5BB}"/>
          </ac:picMkLst>
        </pc:picChg>
      </pc:sldChg>
      <pc:sldChg chg="addSp delSp modSp add mod">
        <pc:chgData name="Jan Schaffranek" userId="185de13651d64d23" providerId="LiveId" clId="{8F5C0F12-0A69-48C7-B98B-A137CF72973F}" dt="2022-07-28T06:08:29.945" v="1720" actId="1076"/>
        <pc:sldMkLst>
          <pc:docMk/>
          <pc:sldMk cId="828987392" sldId="306"/>
        </pc:sldMkLst>
        <pc:spChg chg="mod">
          <ac:chgData name="Jan Schaffranek" userId="185de13651d64d23" providerId="LiveId" clId="{8F5C0F12-0A69-48C7-B98B-A137CF72973F}" dt="2022-07-28T06:08:12.487" v="1714" actId="20577"/>
          <ac:spMkLst>
            <pc:docMk/>
            <pc:sldMk cId="828987392" sldId="306"/>
            <ac:spMk id="5" creationId="{93BC3B00-A7DF-87F4-990F-44B79C8418DB}"/>
          </ac:spMkLst>
        </pc:spChg>
        <pc:picChg chg="del">
          <ac:chgData name="Jan Schaffranek" userId="185de13651d64d23" providerId="LiveId" clId="{8F5C0F12-0A69-48C7-B98B-A137CF72973F}" dt="2022-07-28T06:08:13.800" v="1715" actId="478"/>
          <ac:picMkLst>
            <pc:docMk/>
            <pc:sldMk cId="828987392" sldId="306"/>
            <ac:picMk id="4" creationId="{17091619-2755-128E-84CE-B5B900BEA7F7}"/>
          </ac:picMkLst>
        </pc:picChg>
        <pc:picChg chg="add mod">
          <ac:chgData name="Jan Schaffranek" userId="185de13651d64d23" providerId="LiveId" clId="{8F5C0F12-0A69-48C7-B98B-A137CF72973F}" dt="2022-07-28T06:08:29.945" v="1720" actId="1076"/>
          <ac:picMkLst>
            <pc:docMk/>
            <pc:sldMk cId="828987392" sldId="306"/>
            <ac:picMk id="6" creationId="{2162F81B-295D-A56F-55B2-A6688F2ACAF4}"/>
          </ac:picMkLst>
        </pc:picChg>
      </pc:sldChg>
      <pc:sldMasterChg chg="addSldLayout delSldLayout">
        <pc:chgData name="Jan Schaffranek" userId="185de13651d64d23" providerId="LiveId" clId="{8F5C0F12-0A69-48C7-B98B-A137CF72973F}" dt="2022-07-28T05:25:42.382" v="155" actId="47"/>
        <pc:sldMasterMkLst>
          <pc:docMk/>
          <pc:sldMasterMk cId="0" sldId="2147483661"/>
        </pc:sldMasterMkLst>
        <pc:sldLayoutChg chg="del">
          <pc:chgData name="Jan Schaffranek" userId="185de13651d64d23" providerId="LiveId" clId="{8F5C0F12-0A69-48C7-B98B-A137CF72973F}" dt="2022-07-28T05:23:35.070" v="0" actId="47"/>
          <pc:sldLayoutMkLst>
            <pc:docMk/>
            <pc:sldMasterMk cId="0" sldId="2147483661"/>
            <pc:sldLayoutMk cId="0" sldId="2147483648"/>
          </pc:sldLayoutMkLst>
        </pc:sldLayoutChg>
        <pc:sldLayoutChg chg="del">
          <pc:chgData name="Jan Schaffranek" userId="185de13651d64d23" providerId="LiveId" clId="{8F5C0F12-0A69-48C7-B98B-A137CF72973F}" dt="2022-07-28T05:24:13.830" v="42" actId="47"/>
          <pc:sldLayoutMkLst>
            <pc:docMk/>
            <pc:sldMasterMk cId="0" sldId="2147483661"/>
            <pc:sldLayoutMk cId="0" sldId="2147483653"/>
          </pc:sldLayoutMkLst>
        </pc:sldLayoutChg>
        <pc:sldLayoutChg chg="del">
          <pc:chgData name="Jan Schaffranek" userId="185de13651d64d23" providerId="LiveId" clId="{8F5C0F12-0A69-48C7-B98B-A137CF72973F}" dt="2022-07-28T05:25:42.382" v="155" actId="47"/>
          <pc:sldLayoutMkLst>
            <pc:docMk/>
            <pc:sldMasterMk cId="0" sldId="2147483661"/>
            <pc:sldLayoutMk cId="0" sldId="2147483657"/>
          </pc:sldLayoutMkLst>
        </pc:sldLayoutChg>
        <pc:sldLayoutChg chg="add del">
          <pc:chgData name="Jan Schaffranek" userId="185de13651d64d23" providerId="LiveId" clId="{8F5C0F12-0A69-48C7-B98B-A137CF72973F}" dt="2022-07-28T05:23:39.881" v="4" actId="47"/>
          <pc:sldLayoutMkLst>
            <pc:docMk/>
            <pc:sldMasterMk cId="0" sldId="2147483661"/>
            <pc:sldLayoutMk cId="2291110937" sldId="214748366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1110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6703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ctrTitle" idx="4294967295"/>
          </p:nvPr>
        </p:nvSpPr>
        <p:spPr>
          <a:xfrm>
            <a:off x="520592" y="2694252"/>
            <a:ext cx="8847573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de-DE" sz="7200" b="1" i="0" dirty="0" err="1">
                <a:solidFill>
                  <a:srgbClr val="FFFFFF"/>
                </a:solidFill>
                <a:effectLst/>
                <a:latin typeface="Tunga" panose="020B0502040204020203" pitchFamily="34" charset="0"/>
                <a:cs typeface="Tunga" panose="020B0502040204020203" pitchFamily="34" charset="0"/>
              </a:rPr>
              <a:t>History</a:t>
            </a:r>
            <a:r>
              <a:rPr lang="de-DE" sz="7200" b="1" i="0" dirty="0">
                <a:solidFill>
                  <a:srgbClr val="FFFFFF"/>
                </a:solidFill>
                <a:effectLst/>
                <a:latin typeface="Tunga" panose="020B0502040204020203" pitchFamily="34" charset="0"/>
                <a:cs typeface="Tunga" panose="020B0502040204020203" pitchFamily="34" charset="0"/>
              </a:rPr>
              <a:t> </a:t>
            </a:r>
            <a:r>
              <a:rPr lang="de-DE" sz="7200" b="1" i="0" dirty="0" err="1">
                <a:solidFill>
                  <a:srgbClr val="FFFFFF"/>
                </a:solidFill>
                <a:effectLst/>
                <a:latin typeface="Tunga" panose="020B0502040204020203" pitchFamily="34" charset="0"/>
                <a:cs typeface="Tunga" panose="020B0502040204020203" pitchFamily="34" charset="0"/>
              </a:rPr>
              <a:t>of</a:t>
            </a:r>
            <a:r>
              <a:rPr lang="de-DE" sz="7200" b="1" i="0" dirty="0">
                <a:solidFill>
                  <a:srgbClr val="FFFFFF"/>
                </a:solidFill>
                <a:effectLst/>
                <a:latin typeface="Tunga" panose="020B0502040204020203" pitchFamily="34" charset="0"/>
                <a:cs typeface="Tunga" panose="020B0502040204020203" pitchFamily="34" charset="0"/>
              </a:rPr>
              <a:t> </a:t>
            </a:r>
            <a:r>
              <a:rPr lang="de-DE" sz="7200" b="1" i="0">
                <a:solidFill>
                  <a:srgbClr val="FFFFFF"/>
                </a:solidFill>
                <a:effectLst/>
                <a:latin typeface="Tunga" panose="020B0502040204020203" pitchFamily="34" charset="0"/>
                <a:cs typeface="Tunga" panose="020B0502040204020203" pitchFamily="34" charset="0"/>
              </a:rPr>
              <a:t>Computer Science</a:t>
            </a:r>
            <a:endParaRPr lang="de-DE" sz="7200" b="1" i="0" dirty="0">
              <a:solidFill>
                <a:srgbClr val="FFFFFF"/>
              </a:solidFill>
              <a:effectLst/>
              <a:latin typeface="Tunga" panose="020B0502040204020203" pitchFamily="34" charset="0"/>
              <a:cs typeface="Tunga" panose="020B0502040204020203" pitchFamily="34" charset="0"/>
            </a:endParaRPr>
          </a:p>
        </p:txBody>
      </p:sp>
      <p:grpSp>
        <p:nvGrpSpPr>
          <p:cNvPr id="163" name="Shape 163"/>
          <p:cNvGrpSpPr/>
          <p:nvPr/>
        </p:nvGrpSpPr>
        <p:grpSpPr>
          <a:xfrm>
            <a:off x="6791059" y="345962"/>
            <a:ext cx="1590883" cy="1590858"/>
            <a:chOff x="6643075" y="3664250"/>
            <a:chExt cx="407950" cy="407975"/>
          </a:xfrm>
        </p:grpSpPr>
        <p:sp>
          <p:nvSpPr>
            <p:cNvPr id="164" name="Shape 164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" name="Shape 166"/>
          <p:cNvGrpSpPr/>
          <p:nvPr/>
        </p:nvGrpSpPr>
        <p:grpSpPr>
          <a:xfrm rot="1508271">
            <a:off x="798753" y="1851401"/>
            <a:ext cx="654063" cy="654026"/>
            <a:chOff x="576250" y="4319400"/>
            <a:chExt cx="442075" cy="442050"/>
          </a:xfrm>
        </p:grpSpPr>
        <p:sp>
          <p:nvSpPr>
            <p:cNvPr id="167" name="Shape 16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" name="Shape 171"/>
          <p:cNvSpPr/>
          <p:nvPr/>
        </p:nvSpPr>
        <p:spPr>
          <a:xfrm>
            <a:off x="6410281" y="713293"/>
            <a:ext cx="248676" cy="237445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Shape 172"/>
          <p:cNvSpPr/>
          <p:nvPr/>
        </p:nvSpPr>
        <p:spPr>
          <a:xfrm rot="2697569">
            <a:off x="8048925" y="1928866"/>
            <a:ext cx="377468" cy="360421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8347545" y="1723093"/>
            <a:ext cx="151199" cy="144406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Shape 174"/>
          <p:cNvSpPr/>
          <p:nvPr/>
        </p:nvSpPr>
        <p:spPr>
          <a:xfrm rot="1280187">
            <a:off x="6238008" y="1429475"/>
            <a:ext cx="151179" cy="144398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Shape 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1635350" y="1665933"/>
            <a:ext cx="5956025" cy="1074500"/>
          </a:xfrm>
          <a:custGeom>
            <a:avLst/>
            <a:gdLst/>
            <a:ahLst/>
            <a:cxnLst/>
            <a:rect l="0" t="0" r="0" b="0"/>
            <a:pathLst>
              <a:path w="238241" h="42980" extrusionOk="0">
                <a:moveTo>
                  <a:pt x="0" y="14049"/>
                </a:moveTo>
                <a:cubicBezTo>
                  <a:pt x="5476" y="8573"/>
                  <a:pt x="13935" y="7254"/>
                  <a:pt x="21126" y="4377"/>
                </a:cubicBezTo>
                <a:cubicBezTo>
                  <a:pt x="34915" y="-1140"/>
                  <a:pt x="51579" y="-1336"/>
                  <a:pt x="65669" y="3359"/>
                </a:cubicBezTo>
                <a:cubicBezTo>
                  <a:pt x="71835" y="5414"/>
                  <a:pt x="79874" y="8507"/>
                  <a:pt x="81450" y="14813"/>
                </a:cubicBezTo>
                <a:cubicBezTo>
                  <a:pt x="82973" y="20904"/>
                  <a:pt x="84783" y="28176"/>
                  <a:pt x="81704" y="33648"/>
                </a:cubicBezTo>
                <a:cubicBezTo>
                  <a:pt x="77323" y="41435"/>
                  <a:pt x="64779" y="44711"/>
                  <a:pt x="56251" y="42047"/>
                </a:cubicBezTo>
                <a:cubicBezTo>
                  <a:pt x="49198" y="39844"/>
                  <a:pt x="46785" y="28700"/>
                  <a:pt x="48107" y="21430"/>
                </a:cubicBezTo>
                <a:cubicBezTo>
                  <a:pt x="48970" y="16684"/>
                  <a:pt x="53054" y="12574"/>
                  <a:pt x="57270" y="10231"/>
                </a:cubicBezTo>
                <a:cubicBezTo>
                  <a:pt x="87007" y="-6292"/>
                  <a:pt x="121672" y="33365"/>
                  <a:pt x="155264" y="38739"/>
                </a:cubicBezTo>
                <a:cubicBezTo>
                  <a:pt x="174115" y="41755"/>
                  <a:pt x="194150" y="44396"/>
                  <a:pt x="212533" y="39248"/>
                </a:cubicBezTo>
                <a:cubicBezTo>
                  <a:pt x="225473" y="35624"/>
                  <a:pt x="238241" y="21633"/>
                  <a:pt x="238241" y="8195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92B4D36-F5D0-FBC6-683E-C222D6CF13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10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3BC3B00-A7DF-87F4-990F-44B79C8418DB}"/>
              </a:ext>
            </a:extLst>
          </p:cNvPr>
          <p:cNvSpPr txBox="1"/>
          <p:nvPr/>
        </p:nvSpPr>
        <p:spPr>
          <a:xfrm>
            <a:off x="209863" y="622195"/>
            <a:ext cx="268823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>
                    <a:lumMod val="95000"/>
                  </a:schemeClr>
                </a:solidFill>
              </a:rPr>
              <a:t>1959</a:t>
            </a:r>
          </a:p>
          <a:p>
            <a:endParaRPr lang="de-DE" sz="2800" dirty="0">
              <a:solidFill>
                <a:schemeClr val="bg1">
                  <a:lumMod val="95000"/>
                </a:schemeClr>
              </a:solidFill>
            </a:endParaRPr>
          </a:p>
          <a:p>
            <a:endParaRPr lang="de-DE" sz="2800" dirty="0">
              <a:solidFill>
                <a:schemeClr val="bg1">
                  <a:lumMod val="95000"/>
                </a:schemeClr>
              </a:solidFill>
            </a:endParaRPr>
          </a:p>
          <a:p>
            <a:endParaRPr lang="de-DE" sz="16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From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1959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to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1961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the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language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COBOL was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created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by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Grace Hopper.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It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was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the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first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user-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friendly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business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computer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software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. 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D0F131D-0326-5649-F8B7-CBEB35997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858" y="393542"/>
            <a:ext cx="5622877" cy="435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520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92B4D36-F5D0-FBC6-683E-C222D6CF13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11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3BC3B00-A7DF-87F4-990F-44B79C8418DB}"/>
              </a:ext>
            </a:extLst>
          </p:cNvPr>
          <p:cNvSpPr txBox="1"/>
          <p:nvPr/>
        </p:nvSpPr>
        <p:spPr>
          <a:xfrm>
            <a:off x="209863" y="622195"/>
            <a:ext cx="2688236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>
                    <a:lumMod val="95000"/>
                  </a:schemeClr>
                </a:solidFill>
              </a:rPr>
              <a:t>1964</a:t>
            </a:r>
          </a:p>
          <a:p>
            <a:endParaRPr lang="de-DE" sz="2800" dirty="0">
              <a:solidFill>
                <a:schemeClr val="bg1">
                  <a:lumMod val="95000"/>
                </a:schemeClr>
              </a:solidFill>
            </a:endParaRPr>
          </a:p>
          <a:p>
            <a:endParaRPr lang="de-DE" sz="2800" dirty="0">
              <a:solidFill>
                <a:schemeClr val="bg1">
                  <a:lumMod val="95000"/>
                </a:schemeClr>
              </a:solidFill>
            </a:endParaRPr>
          </a:p>
          <a:p>
            <a:endParaRPr lang="de-DE" dirty="0"/>
          </a:p>
          <a:p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BASIC (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Beginner‘s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All-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purpose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Instruction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Code).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The original version was created by John G.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</a:rPr>
              <a:t>Kemeny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 and Thomas E. Kurtz at Dartmouth College. They wanted to enable students in non-scientific fields to use computers.</a:t>
            </a:r>
            <a:endParaRPr lang="de-DE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CE0D151-F134-CF86-8D78-1B9BB3A4C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313" y="837927"/>
            <a:ext cx="5365171" cy="317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77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92B4D36-F5D0-FBC6-683E-C222D6CF13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12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3BC3B00-A7DF-87F4-990F-44B79C8418DB}"/>
              </a:ext>
            </a:extLst>
          </p:cNvPr>
          <p:cNvSpPr txBox="1"/>
          <p:nvPr/>
        </p:nvSpPr>
        <p:spPr>
          <a:xfrm>
            <a:off x="209863" y="622195"/>
            <a:ext cx="268823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>
                    <a:lumMod val="95000"/>
                  </a:schemeClr>
                </a:solidFill>
              </a:rPr>
              <a:t>1970</a:t>
            </a:r>
          </a:p>
          <a:p>
            <a:endParaRPr lang="de-DE" sz="2800" dirty="0">
              <a:solidFill>
                <a:schemeClr val="bg1">
                  <a:lumMod val="95000"/>
                </a:schemeClr>
              </a:solidFill>
            </a:endParaRPr>
          </a:p>
          <a:p>
            <a:endParaRPr lang="de-DE" sz="2800" dirty="0">
              <a:solidFill>
                <a:schemeClr val="bg1">
                  <a:lumMod val="95000"/>
                </a:schemeClr>
              </a:solidFill>
            </a:endParaRPr>
          </a:p>
          <a:p>
            <a:endParaRPr lang="de-DE" dirty="0"/>
          </a:p>
          <a:p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The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first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personal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computers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appear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CA3232C-483D-4170-4DB1-EE23142CA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405" y="622195"/>
            <a:ext cx="5308996" cy="382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205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92B4D36-F5D0-FBC6-683E-C222D6CF13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13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3BC3B00-A7DF-87F4-990F-44B79C8418DB}"/>
              </a:ext>
            </a:extLst>
          </p:cNvPr>
          <p:cNvSpPr txBox="1"/>
          <p:nvPr/>
        </p:nvSpPr>
        <p:spPr>
          <a:xfrm>
            <a:off x="209863" y="622195"/>
            <a:ext cx="2688236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>
                    <a:lumMod val="95000"/>
                  </a:schemeClr>
                </a:solidFill>
              </a:rPr>
              <a:t>1972</a:t>
            </a:r>
          </a:p>
          <a:p>
            <a:endParaRPr lang="de-DE" sz="2800" dirty="0">
              <a:solidFill>
                <a:schemeClr val="bg1">
                  <a:lumMod val="95000"/>
                </a:schemeClr>
              </a:solidFill>
            </a:endParaRPr>
          </a:p>
          <a:p>
            <a:endParaRPr lang="de-DE" sz="2800" dirty="0">
              <a:solidFill>
                <a:schemeClr val="bg1">
                  <a:lumMod val="95000"/>
                </a:schemeClr>
              </a:solidFill>
            </a:endParaRPr>
          </a:p>
          <a:p>
            <a:endParaRPr lang="de-DE" dirty="0"/>
          </a:p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 is a general-purpose computer programming language. It was created in the 1970s by Dennis Ritchie.</a:t>
            </a:r>
            <a:endParaRPr lang="de-DE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66DED05-9445-578E-8BC0-1097A3697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375" y="926849"/>
            <a:ext cx="5167936" cy="328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09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92B4D36-F5D0-FBC6-683E-C222D6CF13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14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3BC3B00-A7DF-87F4-990F-44B79C8418DB}"/>
              </a:ext>
            </a:extLst>
          </p:cNvPr>
          <p:cNvSpPr txBox="1"/>
          <p:nvPr/>
        </p:nvSpPr>
        <p:spPr>
          <a:xfrm>
            <a:off x="209863" y="622195"/>
            <a:ext cx="268823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>
                    <a:lumMod val="95000"/>
                  </a:schemeClr>
                </a:solidFill>
              </a:rPr>
              <a:t>1975</a:t>
            </a:r>
          </a:p>
          <a:p>
            <a:endParaRPr lang="de-DE" sz="2800" dirty="0">
              <a:solidFill>
                <a:schemeClr val="bg1">
                  <a:lumMod val="95000"/>
                </a:schemeClr>
              </a:solidFill>
            </a:endParaRPr>
          </a:p>
          <a:p>
            <a:endParaRPr lang="de-DE" sz="2800" dirty="0">
              <a:solidFill>
                <a:schemeClr val="bg1">
                  <a:lumMod val="95000"/>
                </a:schemeClr>
              </a:solidFill>
            </a:endParaRPr>
          </a:p>
          <a:p>
            <a:endParaRPr lang="de-DE" dirty="0"/>
          </a:p>
          <a:p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The Altair 8800 was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the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world‘s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first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minicomputer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kit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that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was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capable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of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common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tasks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Bill Gates and Paul Allen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used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to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write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software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on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this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BDEF5BE-0348-64BA-3D82-BEB83D6B8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882" y="274819"/>
            <a:ext cx="5049252" cy="459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18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92B4D36-F5D0-FBC6-683E-C222D6CF13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15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3BC3B00-A7DF-87F4-990F-44B79C8418DB}"/>
              </a:ext>
            </a:extLst>
          </p:cNvPr>
          <p:cNvSpPr txBox="1"/>
          <p:nvPr/>
        </p:nvSpPr>
        <p:spPr>
          <a:xfrm>
            <a:off x="209863" y="622195"/>
            <a:ext cx="268823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>
                    <a:lumMod val="95000"/>
                  </a:schemeClr>
                </a:solidFill>
              </a:rPr>
              <a:t>1976</a:t>
            </a:r>
          </a:p>
          <a:p>
            <a:endParaRPr lang="de-DE" sz="2800" dirty="0">
              <a:solidFill>
                <a:schemeClr val="bg1">
                  <a:lumMod val="95000"/>
                </a:schemeClr>
              </a:solidFill>
            </a:endParaRPr>
          </a:p>
          <a:p>
            <a:endParaRPr lang="de-DE" sz="2800" dirty="0">
              <a:solidFill>
                <a:schemeClr val="bg1">
                  <a:lumMod val="95000"/>
                </a:schemeClr>
              </a:solidFill>
            </a:endParaRPr>
          </a:p>
          <a:p>
            <a:endParaRPr lang="de-DE" dirty="0"/>
          </a:p>
          <a:p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Steve Jobs and Steve Wozniak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started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Apple Computers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with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the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Apple I.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8997EA5-5664-EE38-B4C6-C91D905A9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051" y="159895"/>
            <a:ext cx="4173375" cy="469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223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92B4D36-F5D0-FBC6-683E-C222D6CF13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16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3BC3B00-A7DF-87F4-990F-44B79C8418DB}"/>
              </a:ext>
            </a:extLst>
          </p:cNvPr>
          <p:cNvSpPr txBox="1"/>
          <p:nvPr/>
        </p:nvSpPr>
        <p:spPr>
          <a:xfrm>
            <a:off x="209863" y="622195"/>
            <a:ext cx="26882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>
                    <a:lumMod val="95000"/>
                  </a:schemeClr>
                </a:solidFill>
              </a:rPr>
              <a:t>1981</a:t>
            </a:r>
          </a:p>
          <a:p>
            <a:endParaRPr lang="de-DE" sz="2800" dirty="0">
              <a:solidFill>
                <a:schemeClr val="bg1">
                  <a:lumMod val="95000"/>
                </a:schemeClr>
              </a:solidFill>
            </a:endParaRPr>
          </a:p>
          <a:p>
            <a:endParaRPr lang="de-DE" sz="2800" dirty="0">
              <a:solidFill>
                <a:schemeClr val="bg1">
                  <a:lumMod val="95000"/>
                </a:schemeClr>
              </a:solidFill>
            </a:endParaRPr>
          </a:p>
          <a:p>
            <a:endParaRPr lang="de-DE" dirty="0"/>
          </a:p>
          <a:p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The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first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IBM PC (5150)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with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an Intel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processor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and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Microsoft‘s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MS-DOS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operating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system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9CBACC7-1484-F28E-122B-FED0C2684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46" y="434715"/>
            <a:ext cx="5554488" cy="427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90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92B4D36-F5D0-FBC6-683E-C222D6CF13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17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3BC3B00-A7DF-87F4-990F-44B79C8418DB}"/>
              </a:ext>
            </a:extLst>
          </p:cNvPr>
          <p:cNvSpPr txBox="1"/>
          <p:nvPr/>
        </p:nvSpPr>
        <p:spPr>
          <a:xfrm>
            <a:off x="209863" y="622195"/>
            <a:ext cx="268823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>
                    <a:lumMod val="95000"/>
                  </a:schemeClr>
                </a:solidFill>
              </a:rPr>
              <a:t>1983</a:t>
            </a:r>
          </a:p>
          <a:p>
            <a:endParaRPr lang="de-DE" sz="2800" dirty="0">
              <a:solidFill>
                <a:schemeClr val="bg1">
                  <a:lumMod val="95000"/>
                </a:schemeClr>
              </a:solidFill>
            </a:endParaRPr>
          </a:p>
          <a:p>
            <a:endParaRPr lang="de-DE" sz="2800" dirty="0">
              <a:solidFill>
                <a:schemeClr val="bg1">
                  <a:lumMod val="95000"/>
                </a:schemeClr>
              </a:solidFill>
            </a:endParaRPr>
          </a:p>
          <a:p>
            <a:endParaRPr lang="de-DE" dirty="0"/>
          </a:p>
          <a:p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Apple‘s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Lisa Computer was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the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first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with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GUI and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the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usage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of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a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mouse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9CDC889-AC29-8CFB-1B39-C7CFBDFEB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967" y="400830"/>
            <a:ext cx="4676106" cy="434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260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92B4D36-F5D0-FBC6-683E-C222D6CF13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18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3BC3B00-A7DF-87F4-990F-44B79C8418DB}"/>
              </a:ext>
            </a:extLst>
          </p:cNvPr>
          <p:cNvSpPr txBox="1"/>
          <p:nvPr/>
        </p:nvSpPr>
        <p:spPr>
          <a:xfrm>
            <a:off x="209863" y="622195"/>
            <a:ext cx="268823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>
                    <a:lumMod val="95000"/>
                  </a:schemeClr>
                </a:solidFill>
              </a:rPr>
              <a:t>1983</a:t>
            </a:r>
          </a:p>
          <a:p>
            <a:endParaRPr lang="de-DE" sz="2800" dirty="0">
              <a:solidFill>
                <a:schemeClr val="bg1">
                  <a:lumMod val="95000"/>
                </a:schemeClr>
              </a:solidFill>
            </a:endParaRPr>
          </a:p>
          <a:p>
            <a:endParaRPr lang="de-DE" sz="2800" dirty="0">
              <a:solidFill>
                <a:schemeClr val="bg1">
                  <a:lumMod val="95000"/>
                </a:schemeClr>
              </a:solidFill>
            </a:endParaRPr>
          </a:p>
          <a:p>
            <a:endParaRPr lang="de-DE" dirty="0"/>
          </a:p>
          <a:p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C++,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created by Bjarne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</a:rPr>
              <a:t>Stroustrup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, is an extension of the C programming language. The language has object-oriented, generic, and functional features in addition to facilities for low-level memory manipulation</a:t>
            </a:r>
            <a:endParaRPr lang="de-DE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C6FA246-8814-F277-0FEC-664658263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571" y="919397"/>
            <a:ext cx="4747602" cy="358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930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92B4D36-F5D0-FBC6-683E-C222D6CF13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19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3BC3B00-A7DF-87F4-990F-44B79C8418DB}"/>
              </a:ext>
            </a:extLst>
          </p:cNvPr>
          <p:cNvSpPr txBox="1"/>
          <p:nvPr/>
        </p:nvSpPr>
        <p:spPr>
          <a:xfrm>
            <a:off x="209863" y="622195"/>
            <a:ext cx="268823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>
                    <a:lumMod val="95000"/>
                  </a:schemeClr>
                </a:solidFill>
              </a:rPr>
              <a:t>1991</a:t>
            </a:r>
          </a:p>
          <a:p>
            <a:endParaRPr lang="de-DE" sz="2800" dirty="0">
              <a:solidFill>
                <a:schemeClr val="bg1">
                  <a:lumMod val="95000"/>
                </a:schemeClr>
              </a:solidFill>
            </a:endParaRPr>
          </a:p>
          <a:p>
            <a:endParaRPr lang="de-DE" sz="2800" dirty="0">
              <a:solidFill>
                <a:schemeClr val="bg1">
                  <a:lumMod val="95000"/>
                </a:schemeClr>
              </a:solidFill>
            </a:endParaRPr>
          </a:p>
          <a:p>
            <a:endParaRPr lang="de-DE" dirty="0"/>
          </a:p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Python, invented by Guido van Rossum, is a high-level, interpreted, general-purpose programming language. Its design philosophy emphasizes code readability with the use of significant indentation.</a:t>
            </a:r>
            <a:endParaRPr lang="de-DE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E982EFB-4C6D-9BA1-01B9-CD1B78F5F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105" y="535780"/>
            <a:ext cx="5423596" cy="398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84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92B4D36-F5D0-FBC6-683E-C222D6CF13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3BC3B00-A7DF-87F4-990F-44B79C8418DB}"/>
              </a:ext>
            </a:extLst>
          </p:cNvPr>
          <p:cNvSpPr txBox="1"/>
          <p:nvPr/>
        </p:nvSpPr>
        <p:spPr>
          <a:xfrm>
            <a:off x="209863" y="622195"/>
            <a:ext cx="2688236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>
                    <a:lumMod val="95000"/>
                  </a:schemeClr>
                </a:solidFill>
              </a:rPr>
              <a:t>1842</a:t>
            </a:r>
          </a:p>
          <a:p>
            <a:endParaRPr lang="de-DE" sz="2800" dirty="0">
              <a:solidFill>
                <a:schemeClr val="bg1">
                  <a:lumMod val="95000"/>
                </a:schemeClr>
              </a:solidFill>
            </a:endParaRPr>
          </a:p>
          <a:p>
            <a:endParaRPr lang="de-DE" sz="2800" dirty="0">
              <a:solidFill>
                <a:schemeClr val="bg1">
                  <a:lumMod val="95000"/>
                </a:schemeClr>
              </a:solidFill>
            </a:endParaRPr>
          </a:p>
          <a:p>
            <a:endParaRPr lang="de-DE" dirty="0"/>
          </a:p>
          <a:p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Ada Lovelace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invented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the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first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computer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algorithm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based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on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the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theory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of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punch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cards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by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Charles Babbage.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5D2E905-CFC2-6E94-6F97-E4505A496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921" y="157396"/>
            <a:ext cx="3026626" cy="482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08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92B4D36-F5D0-FBC6-683E-C222D6CF13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20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3BC3B00-A7DF-87F4-990F-44B79C8418DB}"/>
              </a:ext>
            </a:extLst>
          </p:cNvPr>
          <p:cNvSpPr txBox="1"/>
          <p:nvPr/>
        </p:nvSpPr>
        <p:spPr>
          <a:xfrm>
            <a:off x="209863" y="622195"/>
            <a:ext cx="268823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>
                    <a:lumMod val="95000"/>
                  </a:schemeClr>
                </a:solidFill>
              </a:rPr>
              <a:t>1995</a:t>
            </a:r>
          </a:p>
          <a:p>
            <a:endParaRPr lang="de-DE" sz="2800" dirty="0">
              <a:solidFill>
                <a:schemeClr val="bg1">
                  <a:lumMod val="95000"/>
                </a:schemeClr>
              </a:solidFill>
            </a:endParaRPr>
          </a:p>
          <a:p>
            <a:endParaRPr lang="de-DE" sz="2800" dirty="0">
              <a:solidFill>
                <a:schemeClr val="bg1">
                  <a:lumMod val="95000"/>
                </a:schemeClr>
              </a:solidFill>
            </a:endParaRPr>
          </a:p>
          <a:p>
            <a:endParaRPr lang="de-DE" dirty="0"/>
          </a:p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Java, created by James Gosling, is a high-level, class-based, object-oriented programming language. It is a general-purpose programming language intended to let programmers write once, run anywhere.</a:t>
            </a:r>
            <a:endParaRPr lang="de-DE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BF0EDB5-40A4-C8A7-6DA1-4A91F9067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910" y="345866"/>
            <a:ext cx="4102993" cy="440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3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92B4D36-F5D0-FBC6-683E-C222D6CF13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21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3BC3B00-A7DF-87F4-990F-44B79C8418DB}"/>
              </a:ext>
            </a:extLst>
          </p:cNvPr>
          <p:cNvSpPr txBox="1"/>
          <p:nvPr/>
        </p:nvSpPr>
        <p:spPr>
          <a:xfrm>
            <a:off x="209863" y="622195"/>
            <a:ext cx="26882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>
                    <a:lumMod val="95000"/>
                  </a:schemeClr>
                </a:solidFill>
              </a:rPr>
              <a:t>Most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</a:rPr>
              <a:t>used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</a:rPr>
              <a:t>languages</a:t>
            </a:r>
            <a:endParaRPr lang="de-DE" sz="2800" dirty="0">
              <a:solidFill>
                <a:schemeClr val="bg1">
                  <a:lumMod val="95000"/>
                </a:schemeClr>
              </a:solidFill>
            </a:endParaRPr>
          </a:p>
          <a:p>
            <a:endParaRPr lang="de-DE" sz="2800" dirty="0">
              <a:solidFill>
                <a:schemeClr val="bg1">
                  <a:lumMod val="95000"/>
                </a:schemeClr>
              </a:solidFill>
            </a:endParaRPr>
          </a:p>
          <a:p>
            <a:endParaRPr lang="de-DE" sz="2800" dirty="0">
              <a:solidFill>
                <a:schemeClr val="bg1">
                  <a:lumMod val="95000"/>
                </a:schemeClr>
              </a:solidFill>
            </a:endParaRP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7091619-2755-128E-84CE-B5B900BEA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377" y="154898"/>
            <a:ext cx="4379855" cy="483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8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92B4D36-F5D0-FBC6-683E-C222D6CF13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22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3BC3B00-A7DF-87F4-990F-44B79C8418DB}"/>
              </a:ext>
            </a:extLst>
          </p:cNvPr>
          <p:cNvSpPr txBox="1"/>
          <p:nvPr/>
        </p:nvSpPr>
        <p:spPr>
          <a:xfrm>
            <a:off x="209863" y="622195"/>
            <a:ext cx="26882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>
                    <a:lumMod val="95000"/>
                  </a:schemeClr>
                </a:solidFill>
              </a:rPr>
              <a:t>Most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</a:rPr>
              <a:t>loved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</a:rPr>
              <a:t>languages</a:t>
            </a:r>
            <a:endParaRPr lang="de-DE" sz="2800" dirty="0">
              <a:solidFill>
                <a:schemeClr val="bg1">
                  <a:lumMod val="95000"/>
                </a:schemeClr>
              </a:solidFill>
            </a:endParaRPr>
          </a:p>
          <a:p>
            <a:endParaRPr lang="de-DE" sz="2800" dirty="0">
              <a:solidFill>
                <a:schemeClr val="bg1">
                  <a:lumMod val="95000"/>
                </a:schemeClr>
              </a:solidFill>
            </a:endParaRPr>
          </a:p>
          <a:p>
            <a:endParaRPr lang="de-DE" sz="2800" dirty="0">
              <a:solidFill>
                <a:schemeClr val="bg1">
                  <a:lumMod val="95000"/>
                </a:schemeClr>
              </a:solidFill>
            </a:endParaRP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162F81B-295D-A56F-55B2-A6688F2AC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362" y="622195"/>
            <a:ext cx="7075122" cy="425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87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92B4D36-F5D0-FBC6-683E-C222D6CF13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23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3BC3B00-A7DF-87F4-990F-44B79C8418DB}"/>
              </a:ext>
            </a:extLst>
          </p:cNvPr>
          <p:cNvSpPr txBox="1"/>
          <p:nvPr/>
        </p:nvSpPr>
        <p:spPr>
          <a:xfrm>
            <a:off x="209863" y="622195"/>
            <a:ext cx="26882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>
                    <a:lumMod val="95000"/>
                  </a:schemeClr>
                </a:solidFill>
              </a:rPr>
              <a:t>Most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</a:rPr>
              <a:t>used</a:t>
            </a:r>
            <a:r>
              <a:rPr lang="de-DE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bg1">
                    <a:lumMod val="95000"/>
                  </a:schemeClr>
                </a:solidFill>
              </a:rPr>
              <a:t>editors</a:t>
            </a:r>
            <a:endParaRPr lang="de-DE" sz="2800" dirty="0">
              <a:solidFill>
                <a:schemeClr val="bg1">
                  <a:lumMod val="95000"/>
                </a:schemeClr>
              </a:solidFill>
            </a:endParaRPr>
          </a:p>
          <a:p>
            <a:endParaRPr lang="de-DE" sz="2800" dirty="0">
              <a:solidFill>
                <a:schemeClr val="bg1">
                  <a:lumMod val="95000"/>
                </a:schemeClr>
              </a:solidFill>
            </a:endParaRPr>
          </a:p>
          <a:p>
            <a:endParaRPr lang="de-DE" sz="2800" dirty="0">
              <a:solidFill>
                <a:schemeClr val="bg1">
                  <a:lumMod val="95000"/>
                </a:schemeClr>
              </a:solidFill>
            </a:endParaRP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9B059F8-62DE-3C7A-1321-ABC3571EC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500" y="87913"/>
            <a:ext cx="5486401" cy="493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35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92B4D36-F5D0-FBC6-683E-C222D6CF13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3BC3B00-A7DF-87F4-990F-44B79C8418DB}"/>
              </a:ext>
            </a:extLst>
          </p:cNvPr>
          <p:cNvSpPr txBox="1"/>
          <p:nvPr/>
        </p:nvSpPr>
        <p:spPr>
          <a:xfrm>
            <a:off x="209863" y="622195"/>
            <a:ext cx="26882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>
                    <a:lumMod val="95000"/>
                  </a:schemeClr>
                </a:solidFill>
              </a:rPr>
              <a:t>1936</a:t>
            </a:r>
          </a:p>
          <a:p>
            <a:endParaRPr lang="de-DE" sz="2800" dirty="0">
              <a:solidFill>
                <a:schemeClr val="bg1">
                  <a:lumMod val="95000"/>
                </a:schemeClr>
              </a:solidFill>
            </a:endParaRPr>
          </a:p>
          <a:p>
            <a:endParaRPr lang="de-DE" sz="2800" dirty="0">
              <a:solidFill>
                <a:schemeClr val="bg1">
                  <a:lumMod val="95000"/>
                </a:schemeClr>
              </a:solidFill>
            </a:endParaRPr>
          </a:p>
          <a:p>
            <a:endParaRPr lang="de-DE" dirty="0"/>
          </a:p>
          <a:p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Alan Turing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formalized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the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turing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machine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Which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can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compute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everything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that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is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computable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3E20F1D-31F9-50FA-4D48-AB2C08C07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099" y="800561"/>
            <a:ext cx="6206928" cy="354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02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92B4D36-F5D0-FBC6-683E-C222D6CF13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4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3BC3B00-A7DF-87F4-990F-44B79C8418DB}"/>
              </a:ext>
            </a:extLst>
          </p:cNvPr>
          <p:cNvSpPr txBox="1"/>
          <p:nvPr/>
        </p:nvSpPr>
        <p:spPr>
          <a:xfrm>
            <a:off x="209863" y="622195"/>
            <a:ext cx="2688236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>
                    <a:lumMod val="95000"/>
                  </a:schemeClr>
                </a:solidFill>
              </a:rPr>
              <a:t>1941</a:t>
            </a:r>
          </a:p>
          <a:p>
            <a:endParaRPr lang="de-DE" sz="2800" dirty="0">
              <a:solidFill>
                <a:schemeClr val="bg1">
                  <a:lumMod val="95000"/>
                </a:schemeClr>
              </a:solidFill>
            </a:endParaRPr>
          </a:p>
          <a:p>
            <a:endParaRPr lang="de-DE" sz="2800" dirty="0">
              <a:solidFill>
                <a:schemeClr val="bg1">
                  <a:lumMod val="95000"/>
                </a:schemeClr>
              </a:solidFill>
            </a:endParaRPr>
          </a:p>
          <a:p>
            <a:endParaRPr lang="de-DE" dirty="0"/>
          </a:p>
          <a:p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Konrad Zuse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designed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the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world‘s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first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programmable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digital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computer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. The code was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stored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on a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punched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film.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328AB2F-8417-15FD-13FB-A58198CD7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217" y="724524"/>
            <a:ext cx="5544862" cy="374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79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92B4D36-F5D0-FBC6-683E-C222D6CF13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5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3BC3B00-A7DF-87F4-990F-44B79C8418DB}"/>
              </a:ext>
            </a:extLst>
          </p:cNvPr>
          <p:cNvSpPr txBox="1"/>
          <p:nvPr/>
        </p:nvSpPr>
        <p:spPr>
          <a:xfrm>
            <a:off x="209863" y="622195"/>
            <a:ext cx="268823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>
                    <a:lumMod val="95000"/>
                  </a:schemeClr>
                </a:solidFill>
              </a:rPr>
              <a:t>1943</a:t>
            </a:r>
          </a:p>
          <a:p>
            <a:endParaRPr lang="de-DE" sz="2800" dirty="0">
              <a:solidFill>
                <a:schemeClr val="bg1">
                  <a:lumMod val="95000"/>
                </a:schemeClr>
              </a:solidFill>
            </a:endParaRPr>
          </a:p>
          <a:p>
            <a:endParaRPr lang="de-DE" sz="2800" dirty="0">
              <a:solidFill>
                <a:schemeClr val="bg1">
                  <a:lumMod val="95000"/>
                </a:schemeClr>
              </a:solidFill>
            </a:endParaRPr>
          </a:p>
          <a:p>
            <a:endParaRPr lang="de-DE" dirty="0"/>
          </a:p>
          <a:p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Howark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Aiken was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working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on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the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Mark 1 in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the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US.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D555DC6-314C-8CDE-9348-7B626FDB4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706" y="562260"/>
            <a:ext cx="6112294" cy="394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07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92B4D36-F5D0-FBC6-683E-C222D6CF13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6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3BC3B00-A7DF-87F4-990F-44B79C8418DB}"/>
              </a:ext>
            </a:extLst>
          </p:cNvPr>
          <p:cNvSpPr txBox="1"/>
          <p:nvPr/>
        </p:nvSpPr>
        <p:spPr>
          <a:xfrm>
            <a:off x="209863" y="622195"/>
            <a:ext cx="2688236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>
                    <a:lumMod val="95000"/>
                  </a:schemeClr>
                </a:solidFill>
              </a:rPr>
              <a:t>1949</a:t>
            </a:r>
          </a:p>
          <a:p>
            <a:endParaRPr lang="de-DE" sz="2800" dirty="0">
              <a:solidFill>
                <a:schemeClr val="bg1">
                  <a:lumMod val="95000"/>
                </a:schemeClr>
              </a:solidFill>
            </a:endParaRPr>
          </a:p>
          <a:p>
            <a:endParaRPr lang="de-DE" sz="2800" dirty="0">
              <a:solidFill>
                <a:schemeClr val="bg1">
                  <a:lumMod val="95000"/>
                </a:schemeClr>
              </a:solidFill>
            </a:endParaRPr>
          </a:p>
          <a:p>
            <a:endParaRPr lang="de-DE" dirty="0"/>
          </a:p>
          <a:p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The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low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-level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language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Assembly was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born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It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has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a very strong correspondence between the instructions in the language and the architecture's machine code instructions.</a:t>
            </a:r>
            <a:endParaRPr lang="de-DE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35928F5-A7F4-981A-A92F-16F253392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611" y="154898"/>
            <a:ext cx="2965837" cy="483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04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92B4D36-F5D0-FBC6-683E-C222D6CF13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7</a:t>
            </a:fld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A29CA65-07B5-527C-315A-7DE2D83AF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864" y="622195"/>
            <a:ext cx="5750620" cy="401663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3BC3B00-A7DF-87F4-990F-44B79C8418DB}"/>
              </a:ext>
            </a:extLst>
          </p:cNvPr>
          <p:cNvSpPr txBox="1"/>
          <p:nvPr/>
        </p:nvSpPr>
        <p:spPr>
          <a:xfrm>
            <a:off x="209863" y="622195"/>
            <a:ext cx="26882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>
                    <a:lumMod val="95000"/>
                  </a:schemeClr>
                </a:solidFill>
              </a:rPr>
              <a:t>1954</a:t>
            </a:r>
          </a:p>
          <a:p>
            <a:endParaRPr lang="de-DE" sz="2800" dirty="0">
              <a:solidFill>
                <a:schemeClr val="bg1">
                  <a:lumMod val="95000"/>
                </a:schemeClr>
              </a:solidFill>
            </a:endParaRPr>
          </a:p>
          <a:p>
            <a:endParaRPr lang="de-DE" sz="2800" dirty="0">
              <a:solidFill>
                <a:schemeClr val="bg1">
                  <a:lumMod val="95000"/>
                </a:schemeClr>
              </a:solidFill>
            </a:endParaRPr>
          </a:p>
          <a:p>
            <a:endParaRPr lang="de-DE" dirty="0"/>
          </a:p>
          <a:p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IBM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created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the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first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high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level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programming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language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FORTRAN (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FORmula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TRANslation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938051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92B4D36-F5D0-FBC6-683E-C222D6CF13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8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3BC3B00-A7DF-87F4-990F-44B79C8418DB}"/>
              </a:ext>
            </a:extLst>
          </p:cNvPr>
          <p:cNvSpPr txBox="1"/>
          <p:nvPr/>
        </p:nvSpPr>
        <p:spPr>
          <a:xfrm>
            <a:off x="209863" y="622195"/>
            <a:ext cx="268823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>
                    <a:lumMod val="95000"/>
                  </a:schemeClr>
                </a:solidFill>
              </a:rPr>
              <a:t>1958</a:t>
            </a:r>
          </a:p>
          <a:p>
            <a:endParaRPr lang="de-DE" sz="2800" dirty="0">
              <a:solidFill>
                <a:schemeClr val="bg1">
                  <a:lumMod val="95000"/>
                </a:schemeClr>
              </a:solidFill>
            </a:endParaRPr>
          </a:p>
          <a:p>
            <a:endParaRPr lang="de-DE" sz="2800" dirty="0">
              <a:solidFill>
                <a:schemeClr val="bg1">
                  <a:lumMod val="95000"/>
                </a:schemeClr>
              </a:solidFill>
            </a:endParaRPr>
          </a:p>
          <a:p>
            <a:endParaRPr lang="de-DE" dirty="0"/>
          </a:p>
          <a:p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ALGOL (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Algorithmic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Language)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heavily influenced many other languages and was the standard method for algorithm description.</a:t>
            </a:r>
            <a:endParaRPr lang="de-DE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98F2965-0DDF-F293-06FC-7DB449E13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716" y="237344"/>
            <a:ext cx="3613486" cy="466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162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92B4D36-F5D0-FBC6-683E-C222D6CF13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9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3BC3B00-A7DF-87F4-990F-44B79C8418DB}"/>
              </a:ext>
            </a:extLst>
          </p:cNvPr>
          <p:cNvSpPr txBox="1"/>
          <p:nvPr/>
        </p:nvSpPr>
        <p:spPr>
          <a:xfrm>
            <a:off x="194873" y="622195"/>
            <a:ext cx="268823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>
                    <a:lumMod val="95000"/>
                  </a:schemeClr>
                </a:solidFill>
              </a:rPr>
              <a:t>1950s and 1960s</a:t>
            </a:r>
          </a:p>
          <a:p>
            <a:endParaRPr lang="de-DE" sz="2800" dirty="0">
              <a:solidFill>
                <a:schemeClr val="bg1">
                  <a:lumMod val="95000"/>
                </a:schemeClr>
              </a:solidFill>
            </a:endParaRPr>
          </a:p>
          <a:p>
            <a:endParaRPr lang="de-DE" sz="2800" dirty="0">
              <a:solidFill>
                <a:schemeClr val="bg1">
                  <a:lumMod val="95000"/>
                </a:schemeClr>
              </a:solidFill>
            </a:endParaRPr>
          </a:p>
          <a:p>
            <a:endParaRPr lang="de-DE" dirty="0"/>
          </a:p>
          <a:p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Transistors and Integrated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Circuits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(IC)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were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invented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95C35D5-8A9D-58AB-7D16-D10E92CFB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853" y="1032135"/>
            <a:ext cx="38481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1001"/>
      </p:ext>
    </p:extLst>
  </p:cSld>
  <p:clrMapOvr>
    <a:masterClrMapping/>
  </p:clrMapOvr>
</p:sld>
</file>

<file path=ppt/theme/theme1.xml><?xml version="1.0" encoding="utf-8"?>
<a:theme xmlns:a="http://schemas.openxmlformats.org/drawingml/2006/main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454</Words>
  <Application>Microsoft Office PowerPoint</Application>
  <PresentationFormat>Bildschirmpräsentation (16:9)</PresentationFormat>
  <Paragraphs>126</Paragraphs>
  <Slides>23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7" baseType="lpstr">
      <vt:lpstr>Arial</vt:lpstr>
      <vt:lpstr>Tunga</vt:lpstr>
      <vt:lpstr>Nunito Sans</vt:lpstr>
      <vt:lpstr>Ulysses template</vt:lpstr>
      <vt:lpstr>History of Computer Science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Tableau 10:  Visuelle und Intuitive Datenanalyse</dc:title>
  <cp:lastModifiedBy>Jan Schaffranek</cp:lastModifiedBy>
  <cp:revision>78</cp:revision>
  <dcterms:modified xsi:type="dcterms:W3CDTF">2022-08-02T15:02:49Z</dcterms:modified>
</cp:coreProperties>
</file>